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6" r:id="rId2"/>
    <p:sldId id="427" r:id="rId3"/>
    <p:sldId id="428" r:id="rId4"/>
    <p:sldId id="42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>
      <p:cViewPr varScale="1">
        <p:scale>
          <a:sx n="126" d="100"/>
          <a:sy n="126" d="100"/>
        </p:scale>
        <p:origin x="60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146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56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pPr>
              <a:lnSpc>
                <a:spcPts val="4520"/>
              </a:lnSpc>
            </a:pPr>
            <a:r>
              <a:rPr lang="zh-TW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每當我面對風浪 祢總在我身旁 </a:t>
            </a:r>
            <a:br>
              <a:rPr lang="zh-TW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生命福份與我分享 更深地渴望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774.</a:t>
            </a:r>
            <a:r>
              <a:rPr lang="zh-TW" altLang="en-US" sz="1400" b="1" dirty="0">
                <a:latin typeface="+mj-ea"/>
                <a:ea typeface="+mj-ea"/>
              </a:rPr>
              <a:t>永遠的依靠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440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pPr>
              <a:lnSpc>
                <a:spcPts val="4520"/>
              </a:lnSpc>
            </a:pPr>
            <a:r>
              <a:rPr lang="zh-TW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每當有困境阻擋 祢旨意不搖晃 </a:t>
            </a:r>
            <a:br>
              <a:rPr lang="zh-TW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使我心中滿有平安 充滿無限希望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774.</a:t>
            </a:r>
            <a:r>
              <a:rPr lang="zh-TW" altLang="en-US" sz="1400" b="1" dirty="0">
                <a:latin typeface="+mj-ea"/>
                <a:ea typeface="+mj-ea"/>
              </a:rPr>
              <a:t>永遠的依靠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50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pPr>
              <a:lnSpc>
                <a:spcPts val="4520"/>
              </a:lnSpc>
            </a:pP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※</a:t>
            </a:r>
            <a:r>
              <a:rPr lang="zh-TW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祢是我永遠的依靠 堅守信心來宣告 </a:t>
            </a:r>
            <a:br>
              <a:rPr lang="zh-TW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我真實經歷祢 全能的力量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774.</a:t>
            </a:r>
            <a:r>
              <a:rPr lang="zh-TW" altLang="en-US" sz="1400" b="1" dirty="0">
                <a:latin typeface="+mj-ea"/>
                <a:ea typeface="+mj-ea"/>
              </a:rPr>
              <a:t>永遠的依靠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50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pPr>
              <a:lnSpc>
                <a:spcPts val="4520"/>
              </a:lnSpc>
            </a:pPr>
            <a:r>
              <a:rPr lang="zh-TW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唯有祢是我永遠的依靠 堅守信心來宣告 </a:t>
            </a:r>
            <a:br>
              <a:rPr lang="zh-TW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當我來全心敬拜 神蹟就在不遠前方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774.</a:t>
            </a:r>
            <a:r>
              <a:rPr lang="zh-TW" altLang="en-US" sz="1400" b="1" dirty="0">
                <a:latin typeface="+mj-ea"/>
                <a:ea typeface="+mj-ea"/>
              </a:rPr>
              <a:t>永遠的依靠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50767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168</TotalTime>
  <Words>128</Words>
  <Application>Microsoft Macintosh PowerPoint</Application>
  <PresentationFormat>如螢幕大小 (16:9)</PresentationFormat>
  <Paragraphs>10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Microsoft JhengHei</vt:lpstr>
      <vt:lpstr>Arial</vt:lpstr>
      <vt:lpstr>Calibri</vt:lpstr>
      <vt:lpstr>Times New Roman</vt:lpstr>
      <vt:lpstr>敬拜</vt:lpstr>
      <vt:lpstr>每當我面對風浪 祢總在我身旁  生命福份與我分享 更深地渴望</vt:lpstr>
      <vt:lpstr>每當有困境阻擋 祢旨意不搖晃  使我心中滿有平安 充滿無限希望</vt:lpstr>
      <vt:lpstr>※祢是我永遠的依靠 堅守信心來宣告  我真實經歷祢 全能的力量</vt:lpstr>
      <vt:lpstr>唯有祢是我永遠的依靠 堅守信心來宣告  當我來全心敬拜 神蹟就在不遠前方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774-永遠的依靠</dc:title>
  <dc:creator>user</dc:creator>
  <cp:lastModifiedBy>Joseph Liu</cp:lastModifiedBy>
  <cp:revision>51</cp:revision>
  <dcterms:created xsi:type="dcterms:W3CDTF">2020-03-03T07:14:47Z</dcterms:created>
  <dcterms:modified xsi:type="dcterms:W3CDTF">2025-07-02T08:50:55Z</dcterms:modified>
</cp:coreProperties>
</file>