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9" r:id="rId2"/>
    <p:sldId id="430" r:id="rId3"/>
    <p:sldId id="431" r:id="rId4"/>
    <p:sldId id="432" r:id="rId5"/>
    <p:sldId id="433" r:id="rId6"/>
    <p:sldId id="43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72"/>
  </p:normalViewPr>
  <p:slideViewPr>
    <p:cSldViewPr>
      <p:cViewPr varScale="1">
        <p:scale>
          <a:sx n="126" d="100"/>
          <a:sy n="126" d="100"/>
        </p:scale>
        <p:origin x="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耶和華是我的牧者</a:t>
            </a:r>
            <a:br>
              <a:rPr lang="en-US" altLang="zh-TW" sz="4000" dirty="0"/>
            </a:br>
            <a:r>
              <a:rPr lang="zh-TW" altLang="zh-TW" sz="4000" dirty="0"/>
              <a:t>我必不至缺乏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775.</a:t>
            </a:r>
            <a:r>
              <a:rPr lang="zh-TW" altLang="en-US" sz="1400" b="1" dirty="0">
                <a:latin typeface="+mj-ea"/>
                <a:ea typeface="+mj-ea"/>
              </a:rPr>
              <a:t>詩篇二十三篇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50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祂使我躺臥青草地上</a:t>
            </a:r>
            <a:br>
              <a:rPr lang="en-US" altLang="zh-TW" sz="4000" dirty="0"/>
            </a:br>
            <a:r>
              <a:rPr lang="zh-TW" altLang="zh-TW" sz="4000" dirty="0"/>
              <a:t>領我在可安歇的水邊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775.</a:t>
            </a:r>
            <a:r>
              <a:rPr lang="zh-TW" altLang="en-US" sz="1400" b="1" dirty="0">
                <a:latin typeface="+mj-ea"/>
                <a:ea typeface="+mj-ea"/>
              </a:rPr>
              <a:t>詩篇二十三篇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756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祂使我的靈魂甦醒</a:t>
            </a:r>
            <a:r>
              <a:rPr lang="zh-TW" altLang="en-US" sz="4000" dirty="0"/>
              <a:t> 使我靈魂甦醒</a:t>
            </a:r>
            <a:br>
              <a:rPr lang="zh-TW" altLang="zh-TW" sz="4000" dirty="0"/>
            </a:br>
            <a:r>
              <a:rPr lang="zh-TW" altLang="zh-TW" sz="4000" dirty="0"/>
              <a:t>為自己的名引導我走義路 引導我走義路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775.</a:t>
            </a:r>
            <a:r>
              <a:rPr lang="zh-TW" altLang="en-US" sz="1400" b="1" dirty="0">
                <a:latin typeface="+mj-ea"/>
                <a:ea typeface="+mj-ea"/>
              </a:rPr>
              <a:t>詩篇二十三篇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6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我雖然行過死蔭的幽谷 也不怕遭害 </a:t>
            </a:r>
            <a:br>
              <a:rPr lang="zh-TW" altLang="zh-TW" sz="4000" dirty="0"/>
            </a:br>
            <a:r>
              <a:rPr lang="zh-TW" altLang="zh-TW" sz="4000" dirty="0"/>
              <a:t>因為祢與我同在 祢的杖和竿都安慰我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775.</a:t>
            </a:r>
            <a:r>
              <a:rPr lang="zh-TW" altLang="en-US" sz="1400" b="1" dirty="0">
                <a:latin typeface="+mj-ea"/>
                <a:ea typeface="+mj-ea"/>
              </a:rPr>
              <a:t>詩篇二十三篇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66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在我敵人面前 祢為我擺設</a:t>
            </a:r>
            <a:r>
              <a:rPr lang="zh-TW" altLang="en-US" sz="4000" dirty="0">
                <a:latin typeface="Heiti SC Medium" pitchFamily="2" charset="-128"/>
                <a:ea typeface="Heiti SC Medium" pitchFamily="2" charset="-128"/>
              </a:rPr>
              <a:t>筵</a:t>
            </a:r>
            <a:r>
              <a:rPr lang="zh-TW" altLang="zh-TW" sz="4000" dirty="0">
                <a:latin typeface="Heiti SC Medium" pitchFamily="2" charset="-128"/>
                <a:ea typeface="Heiti SC Medium" pitchFamily="2" charset="-128"/>
              </a:rPr>
              <a:t>席</a:t>
            </a:r>
            <a:r>
              <a:rPr lang="zh-TW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祢用油膏了我的頭 使我的福杯滿溢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775.</a:t>
            </a:r>
            <a:r>
              <a:rPr lang="zh-TW" altLang="en-US" sz="1400" b="1" dirty="0">
                <a:latin typeface="+mj-ea"/>
                <a:ea typeface="+mj-ea"/>
              </a:rPr>
              <a:t>詩篇二十三篇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66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我一生一世必有恩惠慈愛隨著我 </a:t>
            </a:r>
            <a:br>
              <a:rPr lang="zh-TW" altLang="zh-TW" sz="4000" dirty="0"/>
            </a:br>
            <a:r>
              <a:rPr lang="zh-TW" altLang="zh-TW" sz="4000" dirty="0"/>
              <a:t>我且要住在耶和華的</a:t>
            </a:r>
            <a:r>
              <a:rPr lang="zh-TW" altLang="zh-TW" sz="4000"/>
              <a:t>殿中直到</a:t>
            </a:r>
            <a:r>
              <a:rPr lang="zh-TW" altLang="zh-TW" sz="4000" dirty="0"/>
              <a:t>永永遠遠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775.</a:t>
            </a:r>
            <a:r>
              <a:rPr lang="zh-TW" altLang="en-US" sz="1400" b="1" dirty="0">
                <a:latin typeface="+mj-ea"/>
                <a:ea typeface="+mj-ea"/>
              </a:rPr>
              <a:t>詩篇二十三篇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66491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170</TotalTime>
  <Words>195</Words>
  <Application>Microsoft Macintosh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Heiti SC Medium</vt:lpstr>
      <vt:lpstr>Arial</vt:lpstr>
      <vt:lpstr>Calibri</vt:lpstr>
      <vt:lpstr>Times New Roman</vt:lpstr>
      <vt:lpstr>敬拜</vt:lpstr>
      <vt:lpstr>1.耶和華是我的牧者 我必不至缺乏</vt:lpstr>
      <vt:lpstr>祂使我躺臥青草地上 領我在可安歇的水邊</vt:lpstr>
      <vt:lpstr>祂使我的靈魂甦醒 使我靈魂甦醒 為自己的名引導我走義路 引導我走義路</vt:lpstr>
      <vt:lpstr>2.我雖然行過死蔭的幽谷 也不怕遭害  因為祢與我同在 祢的杖和竿都安慰我</vt:lpstr>
      <vt:lpstr>在我敵人面前 祢為我擺設筵席  祢用油膏了我的頭 使我的福杯滿溢</vt:lpstr>
      <vt:lpstr>※我一生一世必有恩惠慈愛隨著我  我且要住在耶和華的殿中直到永永遠遠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52</cp:revision>
  <dcterms:created xsi:type="dcterms:W3CDTF">2020-03-03T07:14:47Z</dcterms:created>
  <dcterms:modified xsi:type="dcterms:W3CDTF">2024-02-05T11:52:27Z</dcterms:modified>
</cp:coreProperties>
</file>