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34" r:id="rId2"/>
    <p:sldId id="435" r:id="rId3"/>
    <p:sldId id="436" r:id="rId4"/>
    <p:sldId id="437" r:id="rId5"/>
    <p:sldId id="438" r:id="rId6"/>
    <p:sldId id="43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再一次 點燃我的心 不讓冷漠來佔據</a:t>
            </a:r>
            <a:br>
              <a:rPr lang="zh-TW" altLang="zh-TW" sz="4000" dirty="0"/>
            </a:br>
            <a:r>
              <a:rPr lang="zh-TW" altLang="zh-TW" sz="4000" dirty="0"/>
              <a:t>我的愛不再漠不關心 我的敬拜充滿熱情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776.</a:t>
            </a:r>
            <a:r>
              <a:rPr lang="zh-TW" altLang="en-US" sz="1400" b="1" dirty="0">
                <a:latin typeface="+mj-ea"/>
                <a:ea typeface="+mj-ea"/>
              </a:rPr>
              <a:t>再一次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66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再一次 賜給我信心 我要看見祢神蹟</a:t>
            </a:r>
            <a:br>
              <a:rPr lang="zh-TW" altLang="zh-TW" sz="4000" dirty="0"/>
            </a:br>
            <a:r>
              <a:rPr lang="zh-TW" altLang="zh-TW" sz="4000" dirty="0"/>
              <a:t>病得醫治 瞎眼得看見 我渴慕更多見到祢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776.</a:t>
            </a:r>
            <a:r>
              <a:rPr lang="zh-TW" altLang="en-US" sz="1400" b="1" dirty="0">
                <a:latin typeface="+mj-ea"/>
                <a:ea typeface="+mj-ea"/>
              </a:rPr>
              <a:t>再一次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再一次 再一次 再一次觸摸我的靈</a:t>
            </a:r>
            <a:br>
              <a:rPr lang="zh-TW" altLang="zh-TW" sz="4000" dirty="0"/>
            </a:br>
            <a:r>
              <a:rPr lang="zh-TW" altLang="zh-TW" sz="4000" dirty="0"/>
              <a:t>讓敬拜衝破雲霄 如祢信實上達穹蒼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776.</a:t>
            </a:r>
            <a:r>
              <a:rPr lang="zh-TW" altLang="en-US" sz="1400" b="1" dirty="0">
                <a:latin typeface="+mj-ea"/>
                <a:ea typeface="+mj-ea"/>
              </a:rPr>
              <a:t>再一次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再一次 再一次 再一次獻上我生命</a:t>
            </a:r>
            <a:br>
              <a:rPr lang="zh-TW" altLang="zh-TW" sz="4000" dirty="0"/>
            </a:br>
            <a:r>
              <a:rPr lang="zh-TW" altLang="zh-TW" sz="4000" dirty="0"/>
              <a:t>我的心 不停為祢燃燒 我一生單為祢而活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776.</a:t>
            </a:r>
            <a:r>
              <a:rPr lang="zh-TW" altLang="en-US" sz="1400" b="1" dirty="0">
                <a:latin typeface="+mj-ea"/>
                <a:ea typeface="+mj-ea"/>
              </a:rPr>
              <a:t>再一次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我們要 我們要 我們要主祢的恩膏</a:t>
            </a:r>
            <a:br>
              <a:rPr lang="zh-TW" altLang="zh-TW" sz="4000" dirty="0"/>
            </a:br>
            <a:r>
              <a:rPr lang="zh-TW" altLang="zh-TW" sz="4000" dirty="0"/>
              <a:t>看神蹟 看奇妙作為 我們要見祢的榮耀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776.</a:t>
            </a:r>
            <a:r>
              <a:rPr lang="zh-TW" altLang="en-US" sz="1400" b="1" dirty="0">
                <a:latin typeface="+mj-ea"/>
                <a:ea typeface="+mj-ea"/>
              </a:rPr>
              <a:t>再一次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4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我們要 我們要 我們要主祢的恩膏</a:t>
            </a:r>
            <a:br>
              <a:rPr lang="zh-TW" altLang="zh-TW" sz="4000"/>
            </a:br>
            <a:r>
              <a:rPr lang="zh-TW" altLang="zh-TW" sz="4000"/>
              <a:t>用信心 看神蹟奇事 全地要見祢的榮耀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776.</a:t>
            </a:r>
            <a:r>
              <a:rPr lang="zh-TW" altLang="en-US" sz="1400" b="1" dirty="0">
                <a:latin typeface="+mj-ea"/>
                <a:ea typeface="+mj-ea"/>
              </a:rPr>
              <a:t>再一次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153405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171</TotalTime>
  <Words>211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1.再一次 點燃我的心 不讓冷漠來佔據 我的愛不再漠不關心 我的敬拜充滿熱情</vt:lpstr>
      <vt:lpstr>再一次 賜給我信心 我要看見祢神蹟 病得醫治 瞎眼得看見 我渴慕更多見到祢</vt:lpstr>
      <vt:lpstr>2.再一次 再一次 再一次觸摸我的靈 讓敬拜衝破雲霄 如祢信實上達穹蒼</vt:lpstr>
      <vt:lpstr>再一次 再一次 再一次獻上我生命 我的心 不停為祢燃燒 我一生單為祢而活</vt:lpstr>
      <vt:lpstr>※我們要 我們要 我們要主祢的恩膏 看神蹟 看奇妙作為 我們要見祢的榮耀</vt:lpstr>
      <vt:lpstr>我們要 我們要 我們要主祢的恩膏 用信心 看神蹟奇事 全地要見祢的榮耀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52</cp:revision>
  <dcterms:created xsi:type="dcterms:W3CDTF">2020-03-03T07:14:47Z</dcterms:created>
  <dcterms:modified xsi:type="dcterms:W3CDTF">2021-09-01T04:19:00Z</dcterms:modified>
</cp:coreProperties>
</file>