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47" r:id="rId2"/>
    <p:sldId id="448" r:id="rId3"/>
    <p:sldId id="449" r:id="rId4"/>
    <p:sldId id="455" r:id="rId5"/>
    <p:sldId id="450" r:id="rId6"/>
    <p:sldId id="456" r:id="rId7"/>
    <p:sldId id="451" r:id="rId8"/>
    <p:sldId id="452" r:id="rId9"/>
    <p:sldId id="453" r:id="rId10"/>
    <p:sldId id="454" r:id="rId11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大山小山都要來讚美</a:t>
            </a:r>
            <a:br>
              <a:rPr lang="en-US" altLang="zh-TW" sz="4000" dirty="0"/>
            </a:br>
            <a:r>
              <a:rPr lang="zh-TW" altLang="zh-TW" sz="4000" dirty="0"/>
              <a:t>太陽月亮星星來讚美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2765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哈利路亞 我要唱 哈利路亞 我要跳</a:t>
            </a:r>
            <a:br>
              <a:rPr lang="zh-TW" altLang="zh-TW" sz="4000"/>
            </a:br>
            <a:r>
              <a:rPr lang="zh-TW" altLang="zh-TW" sz="4000"/>
              <a:t>哈利路亞 我要大聲歡呼讚美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海洋與河流 齊來讚美耶和華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1372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大山小山都要來讚美</a:t>
            </a:r>
            <a:br>
              <a:rPr lang="en-US" altLang="zh-TW" sz="4000" dirty="0"/>
            </a:br>
            <a:r>
              <a:rPr lang="zh-TW" altLang="zh-TW" sz="4000" dirty="0"/>
              <a:t>太陽月亮星星來讚美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萬物要歌唱 齊來讚美耶和華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3161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我要專心專心來愛祂</a:t>
            </a:r>
            <a:br>
              <a:rPr lang="en-US" altLang="zh-TW" sz="4000" dirty="0"/>
            </a:br>
            <a:r>
              <a:rPr lang="zh-TW" altLang="zh-TW" sz="4000" dirty="0"/>
              <a:t>將我的心的心獻給祂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將我每一天化做喜樂的詩歌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3555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我要專心專心敬拜祂</a:t>
            </a:r>
            <a:br>
              <a:rPr lang="en-US" altLang="zh-TW" sz="4000" dirty="0"/>
            </a:br>
            <a:r>
              <a:rPr lang="zh-TW" altLang="zh-TW" sz="4000" dirty="0"/>
              <a:t>我要歡呼歡呼讚美祂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將我每一天化做喜樂的詩歌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哈利路亞 我要唱 哈利路亞 我要跳</a:t>
            </a:r>
            <a:br>
              <a:rPr lang="zh-TW" altLang="zh-TW" sz="4000" dirty="0"/>
            </a:br>
            <a:r>
              <a:rPr lang="zh-TW" altLang="zh-TW" sz="4000" dirty="0"/>
              <a:t>哈利路亞 我要大聲歡呼讚美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778.</a:t>
            </a:r>
            <a:r>
              <a:rPr lang="zh-TW" altLang="en-US" sz="1400" b="1" dirty="0">
                <a:latin typeface="+mj-ea"/>
                <a:ea typeface="+mj-ea"/>
              </a:rPr>
              <a:t>齊來讚美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1141266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175</TotalTime>
  <Words>249</Words>
  <Application>Microsoft Office PowerPoint</Application>
  <PresentationFormat>如螢幕大小 (16:9)</PresentationFormat>
  <Paragraphs>20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Arial</vt:lpstr>
      <vt:lpstr>Calibri</vt:lpstr>
      <vt:lpstr>Times New Roman</vt:lpstr>
      <vt:lpstr>敬拜</vt:lpstr>
      <vt:lpstr>1.大山小山都要來讚美 太陽月亮星星來讚美</vt:lpstr>
      <vt:lpstr>海洋與河流 齊來讚美耶和華</vt:lpstr>
      <vt:lpstr>大山小山都要來讚美 太陽月亮星星來讚美</vt:lpstr>
      <vt:lpstr>萬物要歌唱 齊來讚美耶和華</vt:lpstr>
      <vt:lpstr>2.我要專心專心來愛祂 將我的心的心獻給祂</vt:lpstr>
      <vt:lpstr>將我每一天化做喜樂的詩歌</vt:lpstr>
      <vt:lpstr>我要專心專心敬拜祂 我要歡呼歡呼讚美祂</vt:lpstr>
      <vt:lpstr>將我每一天化做喜樂的詩歌</vt:lpstr>
      <vt:lpstr>※哈利路亞 我要唱 哈利路亞 我要跳 哈利路亞 我要大聲歡呼讚美</vt:lpstr>
      <vt:lpstr>哈利路亞 我要唱 哈利路亞 我要跳 哈利路亞 我要大聲歡呼讚美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54</cp:revision>
  <dcterms:created xsi:type="dcterms:W3CDTF">2020-03-03T07:14:47Z</dcterms:created>
  <dcterms:modified xsi:type="dcterms:W3CDTF">2021-09-01T04:19:33Z</dcterms:modified>
</cp:coreProperties>
</file>