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54" r:id="rId2"/>
    <p:sldId id="455" r:id="rId3"/>
    <p:sldId id="456" r:id="rId4"/>
    <p:sldId id="457" r:id="rId5"/>
    <p:sldId id="458" r:id="rId6"/>
    <p:sldId id="459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我有喜樂在我心 我有喜樂在我心</a:t>
            </a:r>
            <a:br>
              <a:rPr lang="zh-TW" altLang="zh-TW" sz="4000" dirty="0"/>
            </a:br>
            <a:r>
              <a:rPr lang="zh-TW" altLang="zh-TW" sz="4000" dirty="0"/>
              <a:t>我有喜樂在我心 主的喜樂無人能奪去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779.</a:t>
            </a:r>
            <a:r>
              <a:rPr lang="zh-TW" altLang="en-US" sz="1400" b="1" dirty="0">
                <a:latin typeface="+mj-ea"/>
                <a:ea typeface="+mj-ea"/>
              </a:rPr>
              <a:t>我有喜樂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141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我有平安在我心 我有平安在我心</a:t>
            </a:r>
            <a:br>
              <a:rPr lang="zh-TW" altLang="zh-TW" sz="4000" dirty="0"/>
            </a:br>
            <a:r>
              <a:rPr lang="zh-TW" altLang="zh-TW" sz="4000" dirty="0"/>
              <a:t>我有平安在我心 主的平安無人能奪去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779.</a:t>
            </a:r>
            <a:r>
              <a:rPr lang="zh-TW" altLang="en-US" sz="1400" b="1" dirty="0">
                <a:latin typeface="+mj-ea"/>
                <a:ea typeface="+mj-ea"/>
              </a:rPr>
              <a:t>我有喜樂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64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我要唱新歌 讚美耶穌 唱新歌 讚美耶穌</a:t>
            </a:r>
            <a:br>
              <a:rPr lang="zh-TW" altLang="zh-TW" sz="4000" dirty="0"/>
            </a:br>
            <a:r>
              <a:rPr lang="zh-TW" altLang="zh-TW" sz="4000" dirty="0"/>
              <a:t>唱新歌 讚美耶穌 主的喜樂無人能奪去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779.</a:t>
            </a:r>
            <a:r>
              <a:rPr lang="zh-TW" altLang="en-US" sz="1400" b="1" dirty="0">
                <a:latin typeface="+mj-ea"/>
                <a:ea typeface="+mj-ea"/>
              </a:rPr>
              <a:t>我有喜樂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64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3.</a:t>
            </a:r>
            <a:r>
              <a:rPr lang="zh-TW" altLang="zh-TW" sz="4000" dirty="0"/>
              <a:t>我要向前跑 向主奔跑 向前跑 向主奔跑</a:t>
            </a:r>
            <a:br>
              <a:rPr lang="zh-TW" altLang="zh-TW" sz="4000" dirty="0"/>
            </a:br>
            <a:r>
              <a:rPr lang="zh-TW" altLang="zh-TW" sz="4000" dirty="0"/>
              <a:t>向前跑 向主奔跑 在基督裡我已得自由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779.</a:t>
            </a:r>
            <a:r>
              <a:rPr lang="zh-TW" altLang="en-US" sz="1400" b="1" dirty="0">
                <a:latin typeface="+mj-ea"/>
                <a:ea typeface="+mj-ea"/>
              </a:rPr>
              <a:t>我有喜樂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64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我要來跳舞 為主跳舞 來跳舞 為主跳舞</a:t>
            </a:r>
            <a:br>
              <a:rPr lang="zh-TW" altLang="zh-TW" sz="4000" dirty="0"/>
            </a:br>
            <a:r>
              <a:rPr lang="zh-TW" altLang="zh-TW" sz="4000" dirty="0"/>
              <a:t>來跳舞 為主跳舞 主的喜樂無人能奪去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779.</a:t>
            </a:r>
            <a:r>
              <a:rPr lang="zh-TW" altLang="en-US" sz="1400" b="1" dirty="0">
                <a:latin typeface="+mj-ea"/>
                <a:ea typeface="+mj-ea"/>
              </a:rPr>
              <a:t>我有喜樂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64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4.</a:t>
            </a:r>
            <a:r>
              <a:rPr lang="zh-TW" altLang="zh-TW" sz="4000"/>
              <a:t>我要來歡呼 大聲歡呼 來歡呼 大聲歡呼</a:t>
            </a:r>
            <a:br>
              <a:rPr lang="zh-TW" altLang="zh-TW" sz="4000"/>
            </a:br>
            <a:r>
              <a:rPr lang="zh-TW" altLang="zh-TW" sz="4000"/>
              <a:t>來歡呼 大聲歡呼 在基督裡我已得自由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779.</a:t>
            </a:r>
            <a:r>
              <a:rPr lang="zh-TW" altLang="en-US" sz="1400" b="1" dirty="0">
                <a:latin typeface="+mj-ea"/>
                <a:ea typeface="+mj-ea"/>
              </a:rPr>
              <a:t>我有喜樂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64008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176</TotalTime>
  <Words>216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1.我有喜樂在我心 我有喜樂在我心 我有喜樂在我心 主的喜樂無人能奪去</vt:lpstr>
      <vt:lpstr>我有平安在我心 我有平安在我心 我有平安在我心 主的平安無人能奪去</vt:lpstr>
      <vt:lpstr>2.我要唱新歌 讚美耶穌 唱新歌 讚美耶穌 唱新歌 讚美耶穌 主的喜樂無人能奪去</vt:lpstr>
      <vt:lpstr>3.我要向前跑 向主奔跑 向前跑 向主奔跑 向前跑 向主奔跑 在基督裡我已得自由</vt:lpstr>
      <vt:lpstr>我要來跳舞 為主跳舞 來跳舞 為主跳舞 來跳舞 為主跳舞 主的喜樂無人能奪去</vt:lpstr>
      <vt:lpstr>4.我要來歡呼 大聲歡呼 來歡呼 大聲歡呼 來歡呼 大聲歡呼 在基督裡我已得自由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55</cp:revision>
  <dcterms:created xsi:type="dcterms:W3CDTF">2020-03-03T07:14:47Z</dcterms:created>
  <dcterms:modified xsi:type="dcterms:W3CDTF">2021-09-01T04:19:48Z</dcterms:modified>
</cp:coreProperties>
</file>