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59" r:id="rId2"/>
    <p:sldId id="460" r:id="rId3"/>
    <p:sldId id="461" r:id="rId4"/>
    <p:sldId id="46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在祢寶座前 有一道生命水流</a:t>
            </a:r>
            <a:br>
              <a:rPr lang="zh-TW" altLang="zh-TW" sz="4000" dirty="0"/>
            </a:br>
            <a:r>
              <a:rPr lang="zh-TW" altLang="zh-TW" sz="4000" dirty="0"/>
              <a:t>我們進前來 謙卑等候領受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780.</a:t>
            </a:r>
            <a:r>
              <a:rPr lang="zh-TW" altLang="en-US" sz="1400" b="1" dirty="0">
                <a:latin typeface="+mj-ea"/>
                <a:ea typeface="+mj-ea"/>
              </a:rPr>
              <a:t>聖靈的江河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64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在祢同在中 有滿足的喜樂</a:t>
            </a:r>
            <a:br>
              <a:rPr lang="zh-TW" altLang="zh-TW" sz="4000" dirty="0"/>
            </a:br>
            <a:r>
              <a:rPr lang="zh-TW" altLang="zh-TW" sz="4000" dirty="0"/>
              <a:t>聖靈請祢來 自由運行這地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780.</a:t>
            </a:r>
            <a:r>
              <a:rPr lang="zh-TW" altLang="en-US" sz="1400" b="1" dirty="0">
                <a:latin typeface="+mj-ea"/>
                <a:ea typeface="+mj-ea"/>
              </a:rPr>
              <a:t>聖靈的江河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328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聖靈的江河流啊流 自由湧流在這地</a:t>
            </a:r>
            <a:br>
              <a:rPr lang="zh-TW" altLang="zh-TW" sz="4000" dirty="0"/>
            </a:br>
            <a:r>
              <a:rPr lang="zh-TW" altLang="zh-TW" sz="4000" dirty="0"/>
              <a:t>在我的裡面 生命活水不停息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780.</a:t>
            </a:r>
            <a:r>
              <a:rPr lang="zh-TW" altLang="en-US" sz="1400" b="1" dirty="0">
                <a:latin typeface="+mj-ea"/>
                <a:ea typeface="+mj-ea"/>
              </a:rPr>
              <a:t>聖靈的江河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328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聖靈的江河 自由湧流到無盡</a:t>
            </a:r>
            <a:br>
              <a:rPr lang="zh-TW" altLang="zh-TW" sz="4000" dirty="0"/>
            </a:br>
            <a:r>
              <a:rPr lang="zh-TW" altLang="zh-TW" sz="4000" dirty="0"/>
              <a:t>我們歡迎祢 聖靈我們愛祢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780.</a:t>
            </a:r>
            <a:r>
              <a:rPr lang="zh-TW" altLang="en-US" sz="1400" b="1" dirty="0">
                <a:latin typeface="+mj-ea"/>
                <a:ea typeface="+mj-ea"/>
              </a:rPr>
              <a:t>聖靈的江河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328233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176</TotalTime>
  <Words>115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在祢寶座前 有一道生命水流 我們進前來 謙卑等候領受</vt:lpstr>
      <vt:lpstr>在祢同在中 有滿足的喜樂 聖靈請祢來 自由運行這地</vt:lpstr>
      <vt:lpstr>※聖靈的江河流啊流 自由湧流在這地 在我的裡面 生命活水不停息</vt:lpstr>
      <vt:lpstr>聖靈的江河 自由湧流到無盡 我們歡迎祢 聖靈我們愛祢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56</cp:revision>
  <dcterms:created xsi:type="dcterms:W3CDTF">2020-03-03T07:14:47Z</dcterms:created>
  <dcterms:modified xsi:type="dcterms:W3CDTF">2021-09-01T04:20:00Z</dcterms:modified>
</cp:coreProperties>
</file>