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473" r:id="rId2"/>
    <p:sldId id="474" r:id="rId3"/>
    <p:sldId id="475" r:id="rId4"/>
    <p:sldId id="476" r:id="rId5"/>
    <p:sldId id="477" r:id="rId6"/>
    <p:sldId id="478" r:id="rId7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7" d="100"/>
          <a:sy n="47" d="100"/>
        </p:scale>
        <p:origin x="1008" y="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4F1DE-E787-4136-B0D4-782B2B4836FF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9F0BFC-BAC5-4929-A6FE-7725AAB6EA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6458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2183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945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0887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3177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3254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3252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7132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562372"/>
            <a:ext cx="9144000" cy="857250"/>
          </a:xfrm>
        </p:spPr>
        <p:txBody>
          <a:bodyPr>
            <a:normAutofit/>
          </a:bodyPr>
          <a:lstStyle>
            <a:lvl1pPr>
              <a:defRPr sz="4800" b="1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179512" y="4767263"/>
            <a:ext cx="2133600" cy="273844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55439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4487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5017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6509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1755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當我們合一敬拜和禱告</a:t>
            </a:r>
            <a:br>
              <a:rPr lang="en-US" altLang="zh-TW" sz="4000" dirty="0"/>
            </a:br>
            <a:r>
              <a:rPr lang="zh-TW" altLang="zh-TW" sz="4000" dirty="0"/>
              <a:t>神就開始動工在我們當中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783.</a:t>
            </a:r>
            <a:r>
              <a:rPr lang="zh-TW" altLang="en-US" sz="1400" b="1" dirty="0">
                <a:latin typeface="+mj-ea"/>
                <a:ea typeface="+mj-ea"/>
              </a:rPr>
              <a:t>從心合一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F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58175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神的意念高過我們的意念</a:t>
            </a:r>
            <a:br>
              <a:rPr lang="zh-TW" altLang="zh-TW" sz="4000" dirty="0"/>
            </a:br>
            <a:r>
              <a:rPr lang="zh-TW" altLang="zh-TW" sz="4000" dirty="0"/>
              <a:t>祂的道路遠超過我們的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783.</a:t>
            </a:r>
            <a:r>
              <a:rPr lang="zh-TW" altLang="en-US" sz="1400" b="1" dirty="0">
                <a:latin typeface="+mj-ea"/>
                <a:ea typeface="+mj-ea"/>
              </a:rPr>
              <a:t>從心合一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F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29839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※</a:t>
            </a:r>
            <a:r>
              <a:rPr lang="zh-TW" altLang="zh-TW" sz="4000" dirty="0"/>
              <a:t>從心合一 同心合意</a:t>
            </a:r>
            <a:br>
              <a:rPr lang="zh-TW" altLang="zh-TW" sz="4000" dirty="0"/>
            </a:br>
            <a:r>
              <a:rPr lang="zh-TW" altLang="zh-TW" sz="4000" dirty="0"/>
              <a:t>當我們放下自己心意 為大使命獻上自己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783.</a:t>
            </a:r>
            <a:r>
              <a:rPr lang="zh-TW" altLang="en-US" sz="1400" b="1" dirty="0">
                <a:latin typeface="+mj-ea"/>
                <a:ea typeface="+mj-ea"/>
              </a:rPr>
              <a:t>從心合一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F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52998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從心合一 同心合意</a:t>
            </a:r>
            <a:r>
              <a:rPr lang="zh-TW" altLang="en-US" sz="4000" dirty="0"/>
              <a:t> </a:t>
            </a:r>
            <a:r>
              <a:rPr lang="zh-TW" altLang="zh-TW" sz="4000" dirty="0"/>
              <a:t>讓我們先求神國和義 不分彼此同心向前行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783.</a:t>
            </a:r>
            <a:r>
              <a:rPr lang="zh-TW" altLang="en-US" sz="1400" b="1" dirty="0">
                <a:latin typeface="+mj-ea"/>
                <a:ea typeface="+mj-ea"/>
              </a:rPr>
              <a:t>從心合一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F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52998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§</a:t>
            </a:r>
            <a:r>
              <a:rPr lang="zh-TW" altLang="en-US" sz="4000" dirty="0"/>
              <a:t> </a:t>
            </a:r>
            <a:r>
              <a:rPr lang="zh-TW" altLang="zh-TW" sz="4000" dirty="0"/>
              <a:t>向這世界為主發光</a:t>
            </a:r>
            <a:br>
              <a:rPr lang="en-US" altLang="zh-TW" sz="4000" dirty="0"/>
            </a:br>
            <a:r>
              <a:rPr lang="zh-TW" altLang="zh-TW" sz="4000" dirty="0"/>
              <a:t>合一尋求神國度藍圖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783.</a:t>
            </a:r>
            <a:r>
              <a:rPr lang="zh-TW" altLang="en-US" sz="1400" b="1" dirty="0">
                <a:latin typeface="+mj-ea"/>
                <a:ea typeface="+mj-ea"/>
              </a:rPr>
              <a:t>從心合一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F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529981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不在乎自己 體貼神心意</a:t>
            </a:r>
            <a:br>
              <a:rPr lang="zh-TW" altLang="zh-TW" sz="4000" dirty="0"/>
            </a:br>
            <a:r>
              <a:rPr lang="zh-TW" altLang="zh-TW" sz="4000" dirty="0"/>
              <a:t>使用我們走遍世界各地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783.</a:t>
            </a:r>
            <a:r>
              <a:rPr lang="zh-TW" altLang="en-US" sz="1400" b="1" dirty="0">
                <a:latin typeface="+mj-ea"/>
                <a:ea typeface="+mj-ea"/>
              </a:rPr>
              <a:t>從心合一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F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52998146"/>
      </p:ext>
    </p:extLst>
  </p:cSld>
  <p:clrMapOvr>
    <a:masterClrMapping/>
  </p:clrMapOvr>
</p:sld>
</file>

<file path=ppt/theme/theme1.xml><?xml version="1.0" encoding="utf-8"?>
<a:theme xmlns:a="http://schemas.openxmlformats.org/drawingml/2006/main" name="敬拜">
  <a:themeElements>
    <a:clrScheme name="自訂 1">
      <a:dk1>
        <a:srgbClr val="000000"/>
      </a:dk1>
      <a:lt1>
        <a:srgbClr val="FFFF00"/>
      </a:lt1>
      <a:dk2>
        <a:srgbClr val="000000"/>
      </a:dk2>
      <a:lt2>
        <a:srgbClr val="000000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敬拜">
      <a:majorFont>
        <a:latin typeface="Times New Roman"/>
        <a:ea typeface="微軟正黑體"/>
        <a:cs typeface=""/>
      </a:majorFont>
      <a:minorFont>
        <a:latin typeface="Times New Roman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敬拜</Template>
  <TotalTime>180</TotalTime>
  <Words>155</Words>
  <Application>Microsoft Office PowerPoint</Application>
  <PresentationFormat>如螢幕大小 (16:9)</PresentationFormat>
  <Paragraphs>12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1" baseType="lpstr">
      <vt:lpstr>微軟正黑體</vt:lpstr>
      <vt:lpstr>Arial</vt:lpstr>
      <vt:lpstr>Calibri</vt:lpstr>
      <vt:lpstr>Times New Roman</vt:lpstr>
      <vt:lpstr>敬拜</vt:lpstr>
      <vt:lpstr>當我們合一敬拜和禱告 神就開始動工在我們當中</vt:lpstr>
      <vt:lpstr>神的意念高過我們的意念 祂的道路遠超過我們的</vt:lpstr>
      <vt:lpstr>※從心合一 同心合意 當我們放下自己心意 為大使命獻上自己</vt:lpstr>
      <vt:lpstr>從心合一 同心合意 讓我們先求神國和義 不分彼此同心向前行</vt:lpstr>
      <vt:lpstr>§ 向這世界為主發光 合一尋求神國度藍圖</vt:lpstr>
      <vt:lpstr>不在乎自己 體貼神心意 使用我們走遍世界各地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ASUS</cp:lastModifiedBy>
  <cp:revision>59</cp:revision>
  <dcterms:created xsi:type="dcterms:W3CDTF">2020-03-03T07:14:47Z</dcterms:created>
  <dcterms:modified xsi:type="dcterms:W3CDTF">2021-09-01T04:21:21Z</dcterms:modified>
</cp:coreProperties>
</file>