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8" r:id="rId2"/>
    <p:sldId id="479" r:id="rId3"/>
    <p:sldId id="480" r:id="rId4"/>
    <p:sldId id="481" r:id="rId5"/>
    <p:sldId id="48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祢已將我的哀哭變為跳舞 </a:t>
            </a:r>
            <a:br>
              <a:rPr lang="zh-TW" altLang="zh-TW" sz="4000" dirty="0"/>
            </a:br>
            <a:r>
              <a:rPr lang="zh-TW" altLang="zh-TW" sz="4000" dirty="0"/>
              <a:t>將我的麻衣脫去 為我披上喜樂衣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784.</a:t>
            </a:r>
            <a:r>
              <a:rPr lang="zh-TW" altLang="en-US" sz="1400" b="1" dirty="0">
                <a:latin typeface="+mj-ea"/>
                <a:ea typeface="+mj-ea"/>
              </a:rPr>
              <a:t>哀哭變為跳舞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99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歌唱跳舞的都要說 我的泉源在於祢 </a:t>
            </a:r>
            <a:br>
              <a:rPr lang="zh-TW" altLang="zh-TW" sz="4000" dirty="0"/>
            </a:br>
            <a:r>
              <a:rPr lang="zh-TW" altLang="zh-TW" sz="4000" dirty="0"/>
              <a:t>耶和華是我永遠的榮耀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784.</a:t>
            </a:r>
            <a:r>
              <a:rPr lang="zh-TW" altLang="en-US" sz="1400" b="1" dirty="0">
                <a:latin typeface="+mj-ea"/>
                <a:ea typeface="+mj-ea"/>
              </a:rPr>
              <a:t>哀哭變為跳舞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450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一宿雖然有哭泣早晨必歡呼</a:t>
            </a:r>
            <a:br>
              <a:rPr lang="zh-TW" altLang="zh-TW" sz="4000" dirty="0"/>
            </a:br>
            <a:r>
              <a:rPr lang="zh-TW" altLang="zh-TW" sz="4000" dirty="0"/>
              <a:t>耶和華以救恩樂歌四圍環繞我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784.</a:t>
            </a:r>
            <a:r>
              <a:rPr lang="zh-TW" altLang="en-US" sz="1400" b="1" dirty="0">
                <a:latin typeface="+mj-ea"/>
                <a:ea typeface="+mj-ea"/>
              </a:rPr>
              <a:t>哀哭變為跳舞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450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歌唱跳舞的都要說 我的泉源在於祢</a:t>
            </a:r>
            <a:br>
              <a:rPr lang="zh-TW" altLang="zh-TW" sz="4000" dirty="0"/>
            </a:br>
            <a:r>
              <a:rPr lang="zh-TW" altLang="zh-TW" sz="4000" dirty="0"/>
              <a:t>耶和華是我永遠的榮耀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784.</a:t>
            </a:r>
            <a:r>
              <a:rPr lang="zh-TW" altLang="en-US" sz="1400" b="1" dirty="0">
                <a:latin typeface="+mj-ea"/>
                <a:ea typeface="+mj-ea"/>
              </a:rPr>
              <a:t>哀哭變為跳舞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450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※</a:t>
            </a:r>
            <a:r>
              <a:rPr lang="zh-TW" altLang="zh-TW" sz="4000"/>
              <a:t>來</a:t>
            </a:r>
            <a:r>
              <a:rPr lang="zh-TW" altLang="zh-TW" sz="4000" dirty="0"/>
              <a:t>來來…… 來來來……</a:t>
            </a:r>
            <a:r>
              <a:rPr lang="en-US" altLang="zh-TW" sz="4000" dirty="0"/>
              <a:t>(X8)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784.</a:t>
            </a:r>
            <a:r>
              <a:rPr lang="zh-TW" altLang="en-US" sz="1400" b="1" dirty="0">
                <a:latin typeface="+mj-ea"/>
                <a:ea typeface="+mj-ea"/>
              </a:rPr>
              <a:t>哀哭變為跳舞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976462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181</TotalTime>
  <Words>152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1.祢已將我的哀哭變為跳舞  將我的麻衣脫去 為我披上喜樂衣</vt:lpstr>
      <vt:lpstr>歌唱跳舞的都要說 我的泉源在於祢  耶和華是我永遠的榮耀</vt:lpstr>
      <vt:lpstr>2.一宿雖然有哭泣早晨必歡呼 耶和華以救恩樂歌四圍環繞我</vt:lpstr>
      <vt:lpstr>歌唱跳舞的都要說 我的泉源在於祢 耶和華是我永遠的榮耀</vt:lpstr>
      <vt:lpstr>※來來來…… 來來來……(X8)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60</cp:revision>
  <dcterms:created xsi:type="dcterms:W3CDTF">2020-03-03T07:14:47Z</dcterms:created>
  <dcterms:modified xsi:type="dcterms:W3CDTF">2021-09-01T04:21:56Z</dcterms:modified>
</cp:coreProperties>
</file>