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82" r:id="rId2"/>
    <p:sldId id="483" r:id="rId3"/>
    <p:sldId id="484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祢是我的喜樂 祢是我的盾牌 </a:t>
            </a:r>
            <a:br>
              <a:rPr lang="zh-TW" altLang="zh-TW" sz="4000" dirty="0"/>
            </a:br>
            <a:r>
              <a:rPr lang="zh-TW" altLang="zh-TW" sz="4000" dirty="0"/>
              <a:t>祢是用以色列的讚美為寶座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785.</a:t>
            </a:r>
            <a:r>
              <a:rPr lang="zh-TW" altLang="en-US" sz="1400" b="1" dirty="0">
                <a:latin typeface="+mj-ea"/>
                <a:ea typeface="+mj-ea"/>
              </a:rPr>
              <a:t>祢是用以色列讚美為寶座的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97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祢是我的盼望 祢是我的詩歌（拯救） </a:t>
            </a:r>
            <a:br>
              <a:rPr lang="zh-TW" altLang="zh-TW" sz="4000" dirty="0"/>
            </a:br>
            <a:r>
              <a:rPr lang="zh-TW" altLang="zh-TW" sz="4000" dirty="0"/>
              <a:t>祢是用以色列的讚美為寶座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785.</a:t>
            </a:r>
            <a:r>
              <a:rPr lang="zh-TW" altLang="en-US" sz="1400" b="1" dirty="0">
                <a:latin typeface="+mj-ea"/>
                <a:ea typeface="+mj-ea"/>
              </a:rPr>
              <a:t>祢是用以色列讚美為寶座的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464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我心稱頌祢 我的靈晝夜向祢歡呼 </a:t>
            </a:r>
            <a:br>
              <a:rPr lang="zh-TW" altLang="zh-TW" sz="4000" dirty="0"/>
            </a:br>
            <a:r>
              <a:rPr lang="zh-TW" altLang="zh-TW" sz="4000" dirty="0"/>
              <a:t>我心稱頌祢我主 從日出到日落讚美祢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785.</a:t>
            </a:r>
            <a:r>
              <a:rPr lang="zh-TW" altLang="en-US" sz="1400" b="1" dirty="0">
                <a:latin typeface="+mj-ea"/>
                <a:ea typeface="+mj-ea"/>
              </a:rPr>
              <a:t>祢是用以色列讚美為寶座的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464723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182</TotalTime>
  <Words>114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祢是我的喜樂 祢是我的盾牌  祢是用以色列的讚美為寶座</vt:lpstr>
      <vt:lpstr>祢是我的盼望 祢是我的詩歌（拯救）  祢是用以色列的讚美為寶座</vt:lpstr>
      <vt:lpstr>※我心稱頌祢 我的靈晝夜向祢歡呼  我心稱頌祢我主 從日出到日落讚美祢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61</cp:revision>
  <dcterms:created xsi:type="dcterms:W3CDTF">2020-03-03T07:14:47Z</dcterms:created>
  <dcterms:modified xsi:type="dcterms:W3CDTF">2021-09-01T04:22:08Z</dcterms:modified>
</cp:coreProperties>
</file>