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4" r:id="rId2"/>
    <p:sldId id="485" r:id="rId3"/>
    <p:sldId id="486" r:id="rId4"/>
    <p:sldId id="491" r:id="rId5"/>
    <p:sldId id="487" r:id="rId6"/>
    <p:sldId id="488" r:id="rId7"/>
    <p:sldId id="492" r:id="rId8"/>
    <p:sldId id="489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宇宙的中心 耶穌</a:t>
            </a:r>
            <a:r>
              <a:rPr lang="en-US" altLang="zh-TW" sz="4000" dirty="0"/>
              <a:t> </a:t>
            </a:r>
            <a:r>
              <a:rPr lang="zh-TW" altLang="zh-TW" sz="4000" dirty="0"/>
              <a:t>世界的中心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464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萬物都本於祢 屬於祢 歸於祢</a:t>
            </a:r>
            <a:br>
              <a:rPr lang="zh-TW" altLang="zh-TW" sz="4000" dirty="0"/>
            </a:br>
            <a:r>
              <a:rPr lang="zh-TW" altLang="zh-TW" sz="4000" dirty="0"/>
              <a:t>祢是榮耀君王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55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我們歡迎君王降臨 </a:t>
            </a:r>
            <a:br>
              <a:rPr lang="zh-TW" altLang="zh-TW" sz="4000" dirty="0"/>
            </a:br>
            <a:r>
              <a:rPr lang="zh-TW" altLang="zh-TW" sz="4000" dirty="0"/>
              <a:t>渴望看見祢的彰顯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呼求祢來翻轉震動這土地 </a:t>
            </a:r>
            <a:br>
              <a:rPr lang="zh-TW" altLang="zh-TW" sz="4000" dirty="0"/>
            </a:br>
            <a:r>
              <a:rPr lang="zh-TW" altLang="zh-TW" sz="4000" dirty="0"/>
              <a:t>復興我們聖潔的熱情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52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我們歡迎君王降臨 </a:t>
            </a:r>
            <a:br>
              <a:rPr lang="zh-TW" altLang="zh-TW" sz="4000" dirty="0"/>
            </a:br>
            <a:r>
              <a:rPr lang="zh-TW" altLang="zh-TW" sz="4000" dirty="0"/>
              <a:t>同心高舉祢聖潔的名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呼求天窗打開 春雨不停息</a:t>
            </a:r>
            <a:br>
              <a:rPr lang="zh-TW" altLang="zh-TW" sz="4000" dirty="0"/>
            </a:br>
            <a:r>
              <a:rPr lang="en-US" altLang="zh-TW" sz="4000" dirty="0"/>
              <a:t> </a:t>
            </a:r>
            <a:r>
              <a:rPr lang="zh-TW" altLang="zh-TW" sz="4000" dirty="0"/>
              <a:t>我們呼喊歡迎君王降臨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大大張口 大大充滿</a:t>
            </a:r>
            <a:br>
              <a:rPr lang="en-US" altLang="zh-TW" sz="4000" dirty="0"/>
            </a:br>
            <a:r>
              <a:rPr lang="zh-TW" altLang="zh-TW" sz="4000" dirty="0"/>
              <a:t>恩膏如雨 澆灌這地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409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眼未看見 耳未聽見渴慕</a:t>
            </a:r>
            <a:br>
              <a:rPr lang="en-US" altLang="zh-TW" sz="4000" dirty="0"/>
            </a:br>
            <a:r>
              <a:rPr lang="zh-TW" altLang="zh-TW" sz="4000" dirty="0"/>
              <a:t>更多看見祢的榮面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786.</a:t>
            </a:r>
            <a:r>
              <a:rPr lang="zh-TW" altLang="en-US" sz="1400" b="1" dirty="0">
                <a:latin typeface="+mj-ea"/>
                <a:ea typeface="+mj-ea"/>
              </a:rPr>
              <a:t>我們歡迎君王降臨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5973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184</TotalTime>
  <Words>195</Words>
  <Application>Microsoft Macintosh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敬拜</vt:lpstr>
      <vt:lpstr>宇宙的中心 耶穌 世界的中心 耶穌</vt:lpstr>
      <vt:lpstr>萬物都本於祢 屬於祢 歸於祢 祢是榮耀君王</vt:lpstr>
      <vt:lpstr>※我們歡迎君王降臨  渴望看見祢的彰顯</vt:lpstr>
      <vt:lpstr>呼求祢來翻轉震動這土地  復興我們聖潔的熱情</vt:lpstr>
      <vt:lpstr>我們歡迎君王降臨  同心高舉祢聖潔的名</vt:lpstr>
      <vt:lpstr>呼求天窗打開 春雨不停息  我們呼喊歡迎君王降臨</vt:lpstr>
      <vt:lpstr>§ 大大張口 大大充滿 恩膏如雨 澆灌這地</vt:lpstr>
      <vt:lpstr>眼未看見 耳未聽見渴慕 更多看見祢的榮面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63</cp:revision>
  <dcterms:created xsi:type="dcterms:W3CDTF">2020-03-03T07:14:47Z</dcterms:created>
  <dcterms:modified xsi:type="dcterms:W3CDTF">2024-03-30T13:51:01Z</dcterms:modified>
</cp:coreProperties>
</file>