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89" r:id="rId2"/>
    <p:sldId id="490" r:id="rId3"/>
    <p:sldId id="491" r:id="rId4"/>
    <p:sldId id="497" r:id="rId5"/>
    <p:sldId id="492" r:id="rId6"/>
    <p:sldId id="493" r:id="rId7"/>
    <p:sldId id="494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主聖靈 輕輕呼喚著我的姓名</a:t>
            </a:r>
            <a:br>
              <a:rPr lang="zh-TW" altLang="zh-TW" sz="4000" dirty="0"/>
            </a:br>
            <a:r>
              <a:rPr lang="zh-TW" altLang="zh-TW" sz="4000" dirty="0"/>
              <a:t>黑暗中 祢愛牽引著我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787.</a:t>
            </a:r>
            <a:r>
              <a:rPr lang="zh-TW" altLang="en-US" sz="1400" b="1" dirty="0">
                <a:latin typeface="+mj-ea"/>
                <a:ea typeface="+mj-ea"/>
              </a:rPr>
              <a:t>恩典之流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86659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哦我神 我的心單單渴慕敬拜祢</a:t>
            </a:r>
            <a:br>
              <a:rPr lang="zh-TW" altLang="zh-TW" sz="4000" dirty="0"/>
            </a:br>
            <a:r>
              <a:rPr lang="zh-TW" altLang="zh-TW" sz="4000" dirty="0"/>
              <a:t>天使圍繞 帶領我看見祢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787.</a:t>
            </a:r>
            <a:r>
              <a:rPr lang="zh-TW" altLang="en-US" sz="1400" b="1" dirty="0">
                <a:latin typeface="+mj-ea"/>
                <a:ea typeface="+mj-ea"/>
              </a:rPr>
              <a:t>恩典之流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440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十架上擔當我罪和羞愧</a:t>
            </a:r>
            <a:br>
              <a:rPr lang="zh-TW" altLang="zh-TW" sz="4000" dirty="0"/>
            </a:br>
            <a:r>
              <a:rPr lang="zh-TW" altLang="zh-TW" sz="4000" dirty="0"/>
              <a:t>忍受鞭傷交換我生命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787.</a:t>
            </a:r>
            <a:r>
              <a:rPr lang="zh-TW" altLang="en-US" sz="1400" b="1" dirty="0">
                <a:latin typeface="+mj-ea"/>
                <a:ea typeface="+mj-ea"/>
              </a:rPr>
              <a:t>恩典之流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44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恩典之流 恢復我得潔淨</a:t>
            </a:r>
            <a:br>
              <a:rPr lang="zh-TW" altLang="zh-TW" sz="4000" dirty="0"/>
            </a:br>
            <a:r>
              <a:rPr lang="zh-TW" altLang="zh-TW" sz="4000" dirty="0"/>
              <a:t>與我同在 使我堅定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787.</a:t>
            </a:r>
            <a:r>
              <a:rPr lang="zh-TW" altLang="en-US" sz="1400" b="1" dirty="0">
                <a:latin typeface="+mj-ea"/>
                <a:ea typeface="+mj-ea"/>
              </a:rPr>
              <a:t>恩典之流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8825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主的愛穿越高山直到地極</a:t>
            </a:r>
            <a:br>
              <a:rPr lang="zh-TW" altLang="zh-TW" sz="4000" dirty="0"/>
            </a:br>
            <a:r>
              <a:rPr lang="zh-TW" altLang="zh-TW" sz="4000" dirty="0"/>
              <a:t>賜下恩惠陽光在這地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787.</a:t>
            </a:r>
            <a:r>
              <a:rPr lang="zh-TW" altLang="en-US" sz="1400" b="1" dirty="0">
                <a:latin typeface="+mj-ea"/>
                <a:ea typeface="+mj-ea"/>
              </a:rPr>
              <a:t>恩典之流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44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恩典之流 敬畏中我站立</a:t>
            </a:r>
            <a:br>
              <a:rPr lang="zh-TW" altLang="zh-TW" sz="4000" dirty="0"/>
            </a:br>
            <a:r>
              <a:rPr lang="zh-TW" altLang="zh-TW" sz="4000" dirty="0"/>
              <a:t>慈愛憐憫 淹沒我的心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787.</a:t>
            </a:r>
            <a:r>
              <a:rPr lang="zh-TW" altLang="en-US" sz="1400" b="1" dirty="0">
                <a:latin typeface="+mj-ea"/>
                <a:ea typeface="+mj-ea"/>
              </a:rPr>
              <a:t>恩典之流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44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此生充滿主恩典</a:t>
            </a:r>
            <a:r>
              <a:rPr lang="en-US" altLang="zh-TW" sz="4000" dirty="0"/>
              <a:t>  </a:t>
            </a:r>
            <a:r>
              <a:rPr lang="zh-TW" altLang="zh-TW" sz="4000" dirty="0"/>
              <a:t>因祢寶血信實完全</a:t>
            </a:r>
            <a:br>
              <a:rPr lang="zh-TW" altLang="zh-TW" sz="4000" dirty="0"/>
            </a:br>
            <a:r>
              <a:rPr lang="zh-TW" altLang="zh-TW" sz="4000" dirty="0"/>
              <a:t>我渴望見祢榮面</a:t>
            </a:r>
            <a:r>
              <a:rPr lang="en-US" altLang="zh-TW" sz="4000" dirty="0"/>
              <a:t>  </a:t>
            </a:r>
            <a:r>
              <a:rPr lang="zh-TW" altLang="zh-TW" sz="4000" dirty="0"/>
              <a:t>述說祢奇妙榮美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787.</a:t>
            </a:r>
            <a:r>
              <a:rPr lang="zh-TW" altLang="en-US" sz="1400" b="1" dirty="0">
                <a:latin typeface="+mj-ea"/>
                <a:ea typeface="+mj-ea"/>
              </a:rPr>
              <a:t>恩典之流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944078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186</TotalTime>
  <Words>189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主聖靈 輕輕呼喚著我的姓名 黑暗中 祢愛牽引著我</vt:lpstr>
      <vt:lpstr>哦我神 我的心單單渴慕敬拜祢 天使圍繞 帶領我看見祢</vt:lpstr>
      <vt:lpstr>※十架上擔當我罪和羞愧 忍受鞭傷交換我生命</vt:lpstr>
      <vt:lpstr>恩典之流 恢復我得潔淨 與我同在 使我堅定</vt:lpstr>
      <vt:lpstr>主的愛穿越高山直到地極 賜下恩惠陽光在這地</vt:lpstr>
      <vt:lpstr>恩典之流 敬畏中我站立 慈愛憐憫 淹沒我的心</vt:lpstr>
      <vt:lpstr>§ 此生充滿主恩典  因祢寶血信實完全 我渴望見祢榮面  述說祢奇妙榮美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63</cp:revision>
  <dcterms:created xsi:type="dcterms:W3CDTF">2020-03-03T07:14:47Z</dcterms:created>
  <dcterms:modified xsi:type="dcterms:W3CDTF">2021-09-01T04:22:34Z</dcterms:modified>
</cp:coreProperties>
</file>