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4" r:id="rId2"/>
    <p:sldId id="495" r:id="rId3"/>
    <p:sldId id="496" r:id="rId4"/>
    <p:sldId id="497" r:id="rId5"/>
    <p:sldId id="49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我們是耶和華大能的軍隊</a:t>
            </a:r>
            <a:br>
              <a:rPr lang="zh-TW" altLang="zh-TW" sz="4000" dirty="0"/>
            </a:br>
            <a:r>
              <a:rPr lang="zh-TW" altLang="zh-TW" sz="4000" dirty="0"/>
              <a:t>真理來束腰 信德是藤牌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788.</a:t>
            </a:r>
            <a:r>
              <a:rPr lang="zh-TW" altLang="en-US" sz="1400" b="1" dirty="0">
                <a:latin typeface="+mj-ea"/>
                <a:ea typeface="+mj-ea"/>
              </a:rPr>
              <a:t>耶和華大能的軍隊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我們是耶和華大能的軍隊</a:t>
            </a:r>
            <a:br>
              <a:rPr lang="zh-TW" altLang="zh-TW" sz="4000" dirty="0"/>
            </a:br>
            <a:r>
              <a:rPr lang="zh-TW" altLang="zh-TW" sz="4000" dirty="0"/>
              <a:t>救恩是頭盔 有聖靈寶劍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788.</a:t>
            </a:r>
            <a:r>
              <a:rPr lang="zh-TW" altLang="en-US" sz="1400" b="1" dirty="0">
                <a:latin typeface="+mj-ea"/>
                <a:ea typeface="+mj-ea"/>
              </a:rPr>
              <a:t>耶和華大能的軍隊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4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帶著聖靈印記 滿有能力</a:t>
            </a:r>
            <a:r>
              <a:rPr lang="zh-TW" altLang="en-US" sz="4000" dirty="0"/>
              <a:t> </a:t>
            </a:r>
            <a:r>
              <a:rPr lang="zh-TW" altLang="zh-TW" sz="4000" dirty="0"/>
              <a:t>帶著屬天權柄 勝過一切仇敵</a:t>
            </a:r>
            <a:r>
              <a:rPr lang="zh-TW" altLang="en-US" sz="4000" dirty="0"/>
              <a:t> </a:t>
            </a:r>
            <a:r>
              <a:rPr lang="zh-TW" altLang="zh-TW" sz="4000" dirty="0"/>
              <a:t>用信心行神跡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788.</a:t>
            </a:r>
            <a:r>
              <a:rPr lang="zh-TW" altLang="en-US" sz="1400" b="1" dirty="0">
                <a:latin typeface="+mj-ea"/>
                <a:ea typeface="+mj-ea"/>
              </a:rPr>
              <a:t>耶和華大能的軍隊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4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讓我們興起 興起為主來發光</a:t>
            </a:r>
            <a:br>
              <a:rPr lang="zh-TW" altLang="zh-TW" sz="4000" dirty="0"/>
            </a:br>
            <a:r>
              <a:rPr lang="zh-TW" altLang="zh-TW" sz="4000" dirty="0"/>
              <a:t>快跑將福音傳到萬邦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788.</a:t>
            </a:r>
            <a:r>
              <a:rPr lang="zh-TW" altLang="en-US" sz="1400" b="1" dirty="0">
                <a:latin typeface="+mj-ea"/>
                <a:ea typeface="+mj-ea"/>
              </a:rPr>
              <a:t>耶和華大能的軍隊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44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興起 興起為主來發光</a:t>
            </a:r>
            <a:br>
              <a:rPr lang="zh-TW" altLang="zh-TW" sz="4000" dirty="0"/>
            </a:br>
            <a:r>
              <a:rPr lang="zh-TW" altLang="zh-TW" sz="4000" dirty="0"/>
              <a:t>同心為主剛強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788.</a:t>
            </a:r>
            <a:r>
              <a:rPr lang="zh-TW" altLang="en-US" sz="1400" b="1" dirty="0">
                <a:latin typeface="+mj-ea"/>
                <a:ea typeface="+mj-ea"/>
              </a:rPr>
              <a:t>耶和華大能的軍隊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44904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187</TotalTime>
  <Words>140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我們是耶和華大能的軍隊 真理來束腰 信德是藤牌</vt:lpstr>
      <vt:lpstr>我們是耶和華大能的軍隊 救恩是頭盔 有聖靈寶劍</vt:lpstr>
      <vt:lpstr>帶著聖靈印記 滿有能力 帶著屬天權柄 勝過一切仇敵 用信心行神跡</vt:lpstr>
      <vt:lpstr>※讓我們興起 興起為主來發光 快跑將福音傳到萬邦</vt:lpstr>
      <vt:lpstr>興起 興起為主來發光 同心為主剛強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64</cp:revision>
  <dcterms:created xsi:type="dcterms:W3CDTF">2020-03-03T07:14:47Z</dcterms:created>
  <dcterms:modified xsi:type="dcterms:W3CDTF">2021-09-01T04:22:48Z</dcterms:modified>
</cp:coreProperties>
</file>