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2" r:id="rId2"/>
    <p:sldId id="503" r:id="rId3"/>
    <p:sldId id="504" r:id="rId4"/>
    <p:sldId id="505" r:id="rId5"/>
    <p:sldId id="506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哈利路亞 這裡有榮耀</a:t>
            </a:r>
            <a:br>
              <a:rPr lang="zh-TW" altLang="zh-TW" sz="4000" dirty="0"/>
            </a:br>
            <a:r>
              <a:rPr lang="zh-TW" altLang="zh-TW" sz="4000" dirty="0"/>
              <a:t>哈利路亞 哈利路亞 這裡有醫治湧流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790.</a:t>
            </a:r>
            <a:r>
              <a:rPr lang="zh-TW" altLang="en-US" sz="1400" b="1" dirty="0">
                <a:latin typeface="+mj-ea"/>
                <a:ea typeface="+mj-ea"/>
              </a:rPr>
              <a:t>這裡有榮耀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127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哈利路亞 這裡有光明自由</a:t>
            </a:r>
            <a:br>
              <a:rPr lang="zh-TW" altLang="zh-TW" sz="4000" dirty="0"/>
            </a:br>
            <a:r>
              <a:rPr lang="zh-TW" altLang="zh-TW" sz="4000" dirty="0"/>
              <a:t>敬拜聲音如眾水湧流 永活的主祢在這裡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790.</a:t>
            </a:r>
            <a:r>
              <a:rPr lang="zh-TW" altLang="en-US" sz="1400" b="1" dirty="0">
                <a:latin typeface="+mj-ea"/>
                <a:ea typeface="+mj-ea"/>
              </a:rPr>
              <a:t>這裡有榮耀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6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祢是起初的 末後的</a:t>
            </a:r>
            <a:r>
              <a:rPr lang="zh-TW" altLang="en-US" sz="4000" dirty="0"/>
              <a:t> </a:t>
            </a:r>
            <a:r>
              <a:rPr lang="zh-TW" altLang="zh-TW" sz="4000" dirty="0"/>
              <a:t>昔在今在永在的主</a:t>
            </a:r>
            <a:br>
              <a:rPr lang="en-US" altLang="zh-TW" sz="4000" dirty="0"/>
            </a:br>
            <a:r>
              <a:rPr lang="zh-TW" altLang="zh-TW" sz="4000" dirty="0"/>
              <a:t>全心敬拜祢 大聲歡呼 羔羊被高舉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790.</a:t>
            </a:r>
            <a:r>
              <a:rPr lang="zh-TW" altLang="en-US" sz="1400" b="1" dirty="0">
                <a:latin typeface="+mj-ea"/>
                <a:ea typeface="+mj-ea"/>
              </a:rPr>
              <a:t>這裡有榮耀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6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公義的日頭 如光照耀</a:t>
            </a:r>
            <a:br>
              <a:rPr lang="en-US" altLang="zh-TW" sz="4000" dirty="0"/>
            </a:br>
            <a:r>
              <a:rPr lang="zh-TW" altLang="zh-TW" sz="4000" dirty="0"/>
              <a:t>萬國讚嘆祢的榮美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790.</a:t>
            </a:r>
            <a:r>
              <a:rPr lang="zh-TW" altLang="en-US" sz="1400" b="1" dirty="0">
                <a:latin typeface="+mj-ea"/>
                <a:ea typeface="+mj-ea"/>
              </a:rPr>
              <a:t>這裡有榮耀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84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聖潔</a:t>
            </a:r>
            <a:r>
              <a:rPr lang="zh-TW" altLang="zh-TW" sz="4000" dirty="0"/>
              <a:t>公義主 明亮晨星 </a:t>
            </a:r>
            <a:br>
              <a:rPr lang="zh-TW" altLang="zh-TW" sz="4000" dirty="0"/>
            </a:br>
            <a:r>
              <a:rPr lang="zh-TW" altLang="zh-TW" sz="4000" dirty="0"/>
              <a:t>昔在 今在 永在的君王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790.</a:t>
            </a:r>
            <a:r>
              <a:rPr lang="zh-TW" altLang="en-US" sz="1400" b="1" dirty="0">
                <a:latin typeface="+mj-ea"/>
                <a:ea typeface="+mj-ea"/>
              </a:rPr>
              <a:t>這裡有榮耀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83149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189</TotalTime>
  <Words>163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哈利路亞 哈利路亞 這裡有榮耀 哈利路亞 哈利路亞 這裡有醫治湧流</vt:lpstr>
      <vt:lpstr>哈利路亞 哈利路亞 這裡有光明自由 敬拜聲音如眾水湧流 永活的主祢在這裡</vt:lpstr>
      <vt:lpstr>※祢是起初的 末後的 昔在今在永在的主 全心敬拜祢 大聲歡呼 羔羊被高舉</vt:lpstr>
      <vt:lpstr>公義的日頭 如光照耀 萬國讚嘆祢的榮美</vt:lpstr>
      <vt:lpstr>聖潔公義主 明亮晨星  昔在 今在 永在的君王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66</cp:revision>
  <dcterms:created xsi:type="dcterms:W3CDTF">2020-03-03T07:14:47Z</dcterms:created>
  <dcterms:modified xsi:type="dcterms:W3CDTF">2021-09-01T04:23:23Z</dcterms:modified>
</cp:coreProperties>
</file>