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06" r:id="rId2"/>
    <p:sldId id="507" r:id="rId3"/>
    <p:sldId id="508" r:id="rId4"/>
    <p:sldId id="511" r:id="rId5"/>
    <p:sldId id="509" r:id="rId6"/>
    <p:sldId id="510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我能用什麼報答祢恩典</a:t>
            </a:r>
            <a:br>
              <a:rPr lang="zh-TW" altLang="zh-TW" sz="4000" dirty="0"/>
            </a:br>
            <a:r>
              <a:rPr lang="zh-TW" altLang="zh-TW" sz="4000" dirty="0"/>
              <a:t>世上的一切 無法換取祢的愛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791.</a:t>
            </a:r>
            <a:r>
              <a:rPr lang="zh-TW" altLang="en-US" sz="1400" b="1" dirty="0">
                <a:latin typeface="+mj-ea"/>
                <a:ea typeface="+mj-ea"/>
              </a:rPr>
              <a:t>謝謝祢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831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白白地得來 無止盡赦免</a:t>
            </a:r>
            <a:br>
              <a:rPr lang="zh-TW" altLang="zh-TW" sz="4000" dirty="0"/>
            </a:br>
            <a:r>
              <a:rPr lang="zh-TW" altLang="zh-TW" sz="4000" dirty="0"/>
              <a:t>盡在寶血和十架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791.</a:t>
            </a:r>
            <a:r>
              <a:rPr lang="zh-TW" altLang="en-US" sz="1400" b="1" dirty="0">
                <a:latin typeface="+mj-ea"/>
                <a:ea typeface="+mj-ea"/>
              </a:rPr>
              <a:t>謝謝祢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819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謝謝祢洗淨我的罪</a:t>
            </a:r>
            <a:br>
              <a:rPr lang="en-US" altLang="zh-TW" sz="4000" dirty="0"/>
            </a:br>
            <a:r>
              <a:rPr lang="zh-TW" altLang="zh-TW" sz="4000" dirty="0"/>
              <a:t>謝謝祢醫治我傷悲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791.</a:t>
            </a:r>
            <a:r>
              <a:rPr lang="zh-TW" altLang="en-US" sz="1400" b="1" dirty="0">
                <a:latin typeface="+mj-ea"/>
                <a:ea typeface="+mj-ea"/>
              </a:rPr>
              <a:t>謝謝祢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819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謝謝祢擦乾我的眼淚</a:t>
            </a:r>
            <a:br>
              <a:rPr lang="en-US" altLang="zh-TW" sz="4000" dirty="0"/>
            </a:br>
            <a:r>
              <a:rPr lang="zh-TW" altLang="zh-TW" sz="4000" dirty="0"/>
              <a:t>挪去後悔 釋放我的纏累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791.</a:t>
            </a:r>
            <a:r>
              <a:rPr lang="zh-TW" altLang="en-US" sz="1400" b="1" dirty="0">
                <a:latin typeface="+mj-ea"/>
                <a:ea typeface="+mj-ea"/>
              </a:rPr>
              <a:t>謝謝祢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594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謝謝祢洗淨我的罪</a:t>
            </a:r>
            <a:br>
              <a:rPr lang="zh-TW" altLang="zh-TW" sz="4000" dirty="0"/>
            </a:br>
            <a:r>
              <a:rPr lang="zh-TW" altLang="zh-TW" sz="4000" dirty="0"/>
              <a:t>謝謝祢醫治我傷悲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791.</a:t>
            </a:r>
            <a:r>
              <a:rPr lang="zh-TW" altLang="en-US" sz="1400" b="1" dirty="0">
                <a:latin typeface="+mj-ea"/>
                <a:ea typeface="+mj-ea"/>
              </a:rPr>
              <a:t>謝謝祢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819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謝謝祢用生命將我贖回</a:t>
            </a:r>
            <a:br>
              <a:rPr lang="zh-TW" altLang="zh-TW" sz="4000"/>
            </a:br>
            <a:r>
              <a:rPr lang="zh-TW" altLang="zh-TW" sz="4000"/>
              <a:t>我是天父永遠最愛寶貝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791.</a:t>
            </a:r>
            <a:r>
              <a:rPr lang="zh-TW" altLang="en-US" sz="1400" b="1" dirty="0">
                <a:latin typeface="+mj-ea"/>
                <a:ea typeface="+mj-ea"/>
              </a:rPr>
              <a:t>謝謝祢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819392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190</TotalTime>
  <Words>147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我能用什麼報答祢恩典 世上的一切 無法換取祢的愛</vt:lpstr>
      <vt:lpstr>白白地得來 無止盡赦免 盡在寶血和十架</vt:lpstr>
      <vt:lpstr>※謝謝祢洗淨我的罪 謝謝祢醫治我傷悲</vt:lpstr>
      <vt:lpstr>謝謝祢擦乾我的眼淚 挪去後悔 釋放我的纏累</vt:lpstr>
      <vt:lpstr>謝謝祢洗淨我的罪 謝謝祢醫治我傷悲</vt:lpstr>
      <vt:lpstr>謝謝祢用生命將我贖回 我是天父永遠最愛寶貝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67</cp:revision>
  <dcterms:created xsi:type="dcterms:W3CDTF">2020-03-03T07:14:47Z</dcterms:created>
  <dcterms:modified xsi:type="dcterms:W3CDTF">2021-09-01T04:23:36Z</dcterms:modified>
</cp:coreProperties>
</file>