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510" r:id="rId2"/>
    <p:sldId id="511" r:id="rId3"/>
    <p:sldId id="512" r:id="rId4"/>
    <p:sldId id="513" r:id="rId5"/>
    <p:sldId id="514" r:id="rId6"/>
    <p:sldId id="515" r:id="rId7"/>
    <p:sldId id="516" r:id="rId8"/>
    <p:sldId id="517" r:id="rId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4"/>
  </p:normalViewPr>
  <p:slideViewPr>
    <p:cSldViewPr>
      <p:cViewPr varScale="1">
        <p:scale>
          <a:sx n="98" d="100"/>
          <a:sy n="98" d="100"/>
        </p:scale>
        <p:origin x="200" y="7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每一天渴望與祢在愛中相遇</a:t>
            </a:r>
            <a:br>
              <a:rPr lang="zh-TW" altLang="zh-TW" sz="4000" dirty="0"/>
            </a:br>
            <a:r>
              <a:rPr lang="zh-TW" altLang="zh-TW" sz="4000" dirty="0"/>
              <a:t>再一次將自己完全地獻給祢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792.</a:t>
            </a:r>
            <a:r>
              <a:rPr lang="zh-TW" altLang="en-US" sz="1400" b="1" dirty="0">
                <a:latin typeface="+mj-ea"/>
                <a:ea typeface="+mj-ea"/>
              </a:rPr>
              <a:t>愛中相遇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7819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唯有祢是我的喜樂和力量</a:t>
            </a:r>
            <a:br>
              <a:rPr lang="zh-TW" altLang="zh-TW" sz="4000" dirty="0"/>
            </a:br>
            <a:r>
              <a:rPr lang="zh-TW" altLang="zh-TW" sz="4000" dirty="0"/>
              <a:t>我甘願捨棄一切跟隨祢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792.</a:t>
            </a:r>
            <a:r>
              <a:rPr lang="zh-TW" altLang="en-US" sz="1400" b="1" dirty="0">
                <a:latin typeface="+mj-ea"/>
                <a:ea typeface="+mj-ea"/>
              </a:rPr>
              <a:t>愛中相遇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8925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每一天 渴望與祢在愛中相遇</a:t>
            </a:r>
            <a:br>
              <a:rPr lang="zh-TW" altLang="zh-TW" sz="4000" dirty="0"/>
            </a:br>
            <a:r>
              <a:rPr lang="zh-TW" altLang="zh-TW" sz="4000" dirty="0"/>
              <a:t>再一次 降服在祢大能榮耀裡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792.</a:t>
            </a:r>
            <a:r>
              <a:rPr lang="zh-TW" altLang="en-US" sz="1400" b="1" dirty="0">
                <a:latin typeface="+mj-ea"/>
                <a:ea typeface="+mj-ea"/>
              </a:rPr>
              <a:t>愛中相遇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8925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唯有祢 是我的良人和恩友</a:t>
            </a:r>
            <a:br>
              <a:rPr lang="zh-TW" altLang="zh-TW" sz="4000" dirty="0"/>
            </a:br>
            <a:r>
              <a:rPr lang="zh-TW" altLang="zh-TW" sz="4000" dirty="0"/>
              <a:t>我願意一生敬拜榮耀祢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792.</a:t>
            </a:r>
            <a:r>
              <a:rPr lang="zh-TW" altLang="en-US" sz="1400" b="1" dirty="0">
                <a:latin typeface="+mj-ea"/>
                <a:ea typeface="+mj-ea"/>
              </a:rPr>
              <a:t>愛中相遇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8925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將我全人獻上當作活祭</a:t>
            </a:r>
            <a:br>
              <a:rPr lang="zh-TW" altLang="zh-TW" sz="4000" dirty="0"/>
            </a:br>
            <a:r>
              <a:rPr lang="zh-TW" altLang="zh-TW" sz="4000" dirty="0"/>
              <a:t>以清潔的心 單單事奉祢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792.</a:t>
            </a:r>
            <a:r>
              <a:rPr lang="zh-TW" altLang="en-US" sz="1400" b="1" dirty="0">
                <a:latin typeface="+mj-ea"/>
                <a:ea typeface="+mj-ea"/>
              </a:rPr>
              <a:t>愛中相遇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8925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願祢旨意成全在我的生命裡</a:t>
            </a:r>
            <a:br>
              <a:rPr lang="zh-TW" altLang="zh-TW" sz="4000" dirty="0"/>
            </a:br>
            <a:r>
              <a:rPr lang="zh-TW" altLang="zh-TW" sz="4000" dirty="0"/>
              <a:t>求聖靈更新 掌管我一生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792.</a:t>
            </a:r>
            <a:r>
              <a:rPr lang="zh-TW" altLang="en-US" sz="1400" b="1" dirty="0">
                <a:latin typeface="+mj-ea"/>
                <a:ea typeface="+mj-ea"/>
              </a:rPr>
              <a:t>愛中相遇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47803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/>
              <a:t> </a:t>
            </a:r>
            <a:r>
              <a:rPr lang="zh-TW" altLang="zh-TW" sz="4000"/>
              <a:t>潔淨</a:t>
            </a:r>
            <a:r>
              <a:rPr lang="zh-TW" altLang="zh-TW" sz="4000" dirty="0"/>
              <a:t>我 吸引我 快跑跟隨祢</a:t>
            </a:r>
            <a:br>
              <a:rPr lang="zh-TW" altLang="zh-TW" sz="4000" dirty="0"/>
            </a:br>
            <a:r>
              <a:rPr lang="zh-TW" altLang="zh-TW" sz="4000" dirty="0"/>
              <a:t>在愛中遇見祢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792.</a:t>
            </a:r>
            <a:r>
              <a:rPr lang="zh-TW" altLang="en-US" sz="1400" b="1" dirty="0">
                <a:latin typeface="+mj-ea"/>
                <a:ea typeface="+mj-ea"/>
              </a:rPr>
              <a:t>愛中相遇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47803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潔淨我 吸引我 快跑跟隨祢</a:t>
            </a:r>
            <a:br>
              <a:rPr lang="zh-TW" altLang="zh-TW" sz="4000" dirty="0"/>
            </a:br>
            <a:r>
              <a:rPr lang="zh-TW" altLang="zh-TW" sz="4000" dirty="0"/>
              <a:t>榮耀中敬拜祢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792.</a:t>
            </a:r>
            <a:r>
              <a:rPr lang="zh-TW" altLang="en-US" sz="1400" b="1" dirty="0">
                <a:latin typeface="+mj-ea"/>
                <a:ea typeface="+mj-ea"/>
              </a:rPr>
              <a:t>愛中相遇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47803721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191</TotalTime>
  <Words>221</Words>
  <Application>Microsoft Macintosh PowerPoint</Application>
  <PresentationFormat>如螢幕大小 (16:9)</PresentationFormat>
  <Paragraphs>16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Calibri</vt:lpstr>
      <vt:lpstr>Times New Roman</vt:lpstr>
      <vt:lpstr>敬拜</vt:lpstr>
      <vt:lpstr>1.每一天渴望與祢在愛中相遇 再一次將自己完全地獻給祢</vt:lpstr>
      <vt:lpstr>唯有祢是我的喜樂和力量 我甘願捨棄一切跟隨祢</vt:lpstr>
      <vt:lpstr>2.每一天 渴望與祢在愛中相遇 再一次 降服在祢大能榮耀裡</vt:lpstr>
      <vt:lpstr>唯有祢 是我的良人和恩友 我願意一生敬拜榮耀祢</vt:lpstr>
      <vt:lpstr>※將我全人獻上當作活祭 以清潔的心 單單事奉祢</vt:lpstr>
      <vt:lpstr>願祢旨意成全在我的生命裡 求聖靈更新 掌管我一生</vt:lpstr>
      <vt:lpstr>§ 潔淨我 吸引我 快跑跟隨祢 在愛中遇見祢</vt:lpstr>
      <vt:lpstr>潔淨我 吸引我 快跑跟隨祢 榮耀中敬拜祢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70</cp:revision>
  <dcterms:created xsi:type="dcterms:W3CDTF">2020-03-03T07:14:47Z</dcterms:created>
  <dcterms:modified xsi:type="dcterms:W3CDTF">2023-11-29T12:57:46Z</dcterms:modified>
</cp:coreProperties>
</file>