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17" r:id="rId2"/>
    <p:sldId id="518" r:id="rId3"/>
    <p:sldId id="519" r:id="rId4"/>
    <p:sldId id="520" r:id="rId5"/>
    <p:sldId id="521" r:id="rId6"/>
    <p:sldId id="52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我心想往錫安 神的城座落在那裡 </a:t>
            </a:r>
            <a:br>
              <a:rPr lang="zh-TW" altLang="zh-TW" sz="4000" dirty="0"/>
            </a:br>
            <a:r>
              <a:rPr lang="zh-TW" altLang="zh-TW" sz="4000" dirty="0"/>
              <a:t>雖然行過流淚谷 必蒙秋雨的恩福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793.</a:t>
            </a:r>
            <a:r>
              <a:rPr lang="zh-TW" altLang="en-US" sz="1400" b="1" dirty="0">
                <a:latin typeface="+mj-ea"/>
                <a:ea typeface="+mj-ea"/>
              </a:rPr>
              <a:t>井水湧上來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78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行走力上加力 進入寬闊不狹之地 </a:t>
            </a:r>
            <a:br>
              <a:rPr lang="zh-TW" altLang="zh-TW" sz="4000" dirty="0"/>
            </a:br>
            <a:r>
              <a:rPr lang="zh-TW" altLang="zh-TW" sz="4000" dirty="0"/>
              <a:t>歌唱跳舞的都要說 我的泉源在祢那裡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793.</a:t>
            </a:r>
            <a:r>
              <a:rPr lang="zh-TW" altLang="en-US" sz="1400" b="1" dirty="0">
                <a:latin typeface="+mj-ea"/>
                <a:ea typeface="+mj-ea"/>
              </a:rPr>
              <a:t>井水湧上來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5274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我要向井水來歌唱 </a:t>
            </a:r>
            <a:br>
              <a:rPr lang="en-US" altLang="zh-TW" sz="4000" dirty="0"/>
            </a:br>
            <a:r>
              <a:rPr lang="zh-TW" altLang="zh-TW" sz="4000" dirty="0"/>
              <a:t>向深淵呼籲 說快湧上來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793.</a:t>
            </a:r>
            <a:r>
              <a:rPr lang="zh-TW" altLang="en-US" sz="1400" b="1" dirty="0">
                <a:latin typeface="+mj-ea"/>
                <a:ea typeface="+mj-ea"/>
              </a:rPr>
              <a:t>井水湧上來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527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我要向瀑布來發聲 </a:t>
            </a:r>
            <a:br>
              <a:rPr lang="zh-TW" altLang="zh-TW" sz="4000" dirty="0"/>
            </a:br>
            <a:r>
              <a:rPr lang="zh-TW" altLang="zh-TW" sz="4000" dirty="0"/>
              <a:t>向洪濤吶喊 說澆灌下來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793.</a:t>
            </a:r>
            <a:r>
              <a:rPr lang="zh-TW" altLang="en-US" sz="1400" b="1" dirty="0">
                <a:latin typeface="+mj-ea"/>
                <a:ea typeface="+mj-ea"/>
              </a:rPr>
              <a:t>井水湧上來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527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神的河滿了水 釋放出能力 </a:t>
            </a:r>
            <a:br>
              <a:rPr lang="zh-TW" altLang="zh-TW" sz="4000" dirty="0"/>
            </a:br>
            <a:r>
              <a:rPr lang="zh-TW" altLang="zh-TW" sz="4000" dirty="0"/>
              <a:t>我要全心全意 全力地來愛祢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793.</a:t>
            </a:r>
            <a:r>
              <a:rPr lang="zh-TW" altLang="en-US" sz="1400" b="1" dirty="0">
                <a:latin typeface="+mj-ea"/>
                <a:ea typeface="+mj-ea"/>
              </a:rPr>
              <a:t>井水湧上來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527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神的河滿了水 釋放出熱情 </a:t>
            </a:r>
            <a:br>
              <a:rPr lang="zh-TW" altLang="zh-TW" sz="4000"/>
            </a:br>
            <a:r>
              <a:rPr lang="zh-TW" altLang="zh-TW" sz="4000"/>
              <a:t>我要終日快樂 踴躍地來敬拜祢 敬拜祢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793.</a:t>
            </a:r>
            <a:r>
              <a:rPr lang="zh-TW" altLang="en-US" sz="1400" b="1" dirty="0">
                <a:latin typeface="+mj-ea"/>
                <a:ea typeface="+mj-ea"/>
              </a:rPr>
              <a:t>井水湧上來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527447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193</TotalTime>
  <Words>187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1.我心想往錫安 神的城座落在那裡  雖然行過流淚谷 必蒙秋雨的恩福</vt:lpstr>
      <vt:lpstr>2.行走力上加力 進入寬闊不狹之地  歌唱跳舞的都要說 我的泉源在祢那裡 </vt:lpstr>
      <vt:lpstr>※我要向井水來歌唱  向深淵呼籲 說快湧上來</vt:lpstr>
      <vt:lpstr>我要向瀑布來發聲  向洪濤吶喊 說澆灌下來</vt:lpstr>
      <vt:lpstr>§ 神的河滿了水 釋放出能力  我要全心全意 全力地來愛祢 </vt:lpstr>
      <vt:lpstr>神的河滿了水 釋放出熱情  我要終日快樂 踴躍地來敬拜祢 敬拜祢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69</cp:revision>
  <dcterms:created xsi:type="dcterms:W3CDTF">2020-03-03T07:14:47Z</dcterms:created>
  <dcterms:modified xsi:type="dcterms:W3CDTF">2021-09-01T04:24:02Z</dcterms:modified>
</cp:coreProperties>
</file>