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522" r:id="rId2"/>
    <p:sldId id="523" r:id="rId3"/>
    <p:sldId id="524" r:id="rId4"/>
    <p:sldId id="525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親愛耶穌 我感謝祢來到這世界</a:t>
            </a:r>
            <a:br>
              <a:rPr lang="zh-TW" altLang="zh-TW" sz="4000" dirty="0"/>
            </a:br>
            <a:r>
              <a:rPr lang="zh-TW" altLang="zh-TW" sz="4000" dirty="0"/>
              <a:t>給我昐望 給我一個永恆的家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794.</a:t>
            </a:r>
            <a:r>
              <a:rPr lang="zh-TW" altLang="en-US" sz="1400" b="1" dirty="0">
                <a:latin typeface="+mj-ea"/>
                <a:ea typeface="+mj-ea"/>
              </a:rPr>
              <a:t>回家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35274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親愛天父 輕聲喚我回到祂面前</a:t>
            </a:r>
            <a:br>
              <a:rPr lang="zh-TW" altLang="zh-TW" sz="4000" dirty="0"/>
            </a:br>
            <a:r>
              <a:rPr lang="zh-TW" altLang="zh-TW" sz="4000" dirty="0"/>
              <a:t>不再流浪 我看到家的光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794.</a:t>
            </a:r>
            <a:r>
              <a:rPr lang="zh-TW" altLang="en-US" sz="1400" b="1" dirty="0">
                <a:latin typeface="+mj-ea"/>
                <a:ea typeface="+mj-ea"/>
              </a:rPr>
              <a:t>回家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7671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回家 回家 回到永恆愛的家</a:t>
            </a:r>
            <a:br>
              <a:rPr lang="zh-TW" altLang="zh-TW" sz="4000" dirty="0"/>
            </a:br>
            <a:r>
              <a:rPr lang="zh-TW" altLang="zh-TW" sz="4000" dirty="0"/>
              <a:t>喜樂充滿我的心 我不住讚美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794.</a:t>
            </a:r>
            <a:r>
              <a:rPr lang="zh-TW" altLang="en-US" sz="1400" b="1" dirty="0">
                <a:latin typeface="+mj-ea"/>
                <a:ea typeface="+mj-ea"/>
              </a:rPr>
              <a:t>回家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767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回家 回家 回到永恆愛的家</a:t>
            </a:r>
            <a:br>
              <a:rPr lang="zh-TW" altLang="zh-TW" sz="4000"/>
            </a:br>
            <a:r>
              <a:rPr lang="zh-TW" altLang="zh-TW" sz="4000"/>
              <a:t>天父張開愛的雙臂 我一生屬於祂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794.</a:t>
            </a:r>
            <a:r>
              <a:rPr lang="zh-TW" altLang="en-US" sz="1400" b="1" dirty="0">
                <a:latin typeface="+mj-ea"/>
                <a:ea typeface="+mj-ea"/>
              </a:rPr>
              <a:t>回家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767155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193</TotalTime>
  <Words>109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1.親愛耶穌 我感謝祢來到這世界 給我昐望 給我一個永恆的家</vt:lpstr>
      <vt:lpstr>2.親愛天父 輕聲喚我回到祂面前 不再流浪 我看到家的光</vt:lpstr>
      <vt:lpstr>回家 回家 回到永恆愛的家 喜樂充滿我的心 我不住讚美</vt:lpstr>
      <vt:lpstr>回家 回家 回到永恆愛的家 天父張開愛的雙臂 我一生屬於祂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70</cp:revision>
  <dcterms:created xsi:type="dcterms:W3CDTF">2020-03-03T07:14:47Z</dcterms:created>
  <dcterms:modified xsi:type="dcterms:W3CDTF">2021-09-01T04:24:14Z</dcterms:modified>
</cp:coreProperties>
</file>