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531" r:id="rId2"/>
    <p:sldId id="532" r:id="rId3"/>
    <p:sldId id="533" r:id="rId4"/>
    <p:sldId id="534" r:id="rId5"/>
    <p:sldId id="535" r:id="rId6"/>
    <p:sldId id="536" r:id="rId7"/>
    <p:sldId id="537" r:id="rId8"/>
    <p:sldId id="538" r:id="rId9"/>
    <p:sldId id="539" r:id="rId10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當祢找到我 在生命十字路口</a:t>
            </a:r>
            <a:br>
              <a:rPr lang="zh-TW" altLang="zh-TW" sz="4000" dirty="0"/>
            </a:br>
            <a:r>
              <a:rPr lang="zh-TW" altLang="zh-TW" sz="4000" dirty="0"/>
              <a:t>祢靠近我 祢擁抱我 從此祢不放手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02558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過去的種種 全然交在祢手中</a:t>
            </a:r>
            <a:br>
              <a:rPr lang="zh-TW" altLang="zh-TW" sz="4000" dirty="0"/>
            </a:br>
            <a:r>
              <a:rPr lang="zh-TW" altLang="zh-TW" sz="4000" dirty="0"/>
              <a:t>祢醫治我 祢恢復我 從此我不放手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3553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夜再黑 心再疲憊 我仰望祢至聖榮面 </a:t>
            </a:r>
            <a:br>
              <a:rPr lang="zh-TW" altLang="zh-TW" sz="4000" dirty="0"/>
            </a:br>
            <a:r>
              <a:rPr lang="zh-TW" altLang="zh-TW" sz="4000" dirty="0"/>
              <a:t>我已決定永不後退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355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祢作為 何等榮美 祢大能在我心間 </a:t>
            </a:r>
            <a:br>
              <a:rPr lang="zh-TW" altLang="zh-TW" sz="4000" dirty="0"/>
            </a:br>
            <a:r>
              <a:rPr lang="zh-TW" altLang="zh-TW" sz="4000" dirty="0"/>
              <a:t>我願一生緊緊跟隨</a:t>
            </a:r>
            <a:r>
              <a:rPr lang="en-US" altLang="zh-TW" sz="4000" dirty="0"/>
              <a:t> 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355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我跟隨祢從高山到低谷</a:t>
            </a:r>
            <a:br>
              <a:rPr lang="zh-TW" altLang="zh-TW" sz="4000" dirty="0"/>
            </a:br>
            <a:r>
              <a:rPr lang="zh-TW" altLang="zh-TW" sz="4000" dirty="0"/>
              <a:t>我跟隨祢即使荊棘滿佈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355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縱然面對挑戰 也有眼淚 感到疲憊</a:t>
            </a:r>
            <a:br>
              <a:rPr lang="zh-TW" altLang="zh-TW" sz="4000" dirty="0"/>
            </a:br>
            <a:r>
              <a:rPr lang="zh-TW" altLang="zh-TW" sz="4000" dirty="0"/>
              <a:t>我要掙脫纏累 永遠不後悔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1135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在祢翅膀蔭下我得保護</a:t>
            </a:r>
            <a:br>
              <a:rPr lang="zh-TW" altLang="zh-TW" sz="4000" dirty="0"/>
            </a:br>
            <a:r>
              <a:rPr lang="zh-TW" altLang="zh-TW" sz="4000" dirty="0"/>
              <a:t>祢話語使我生命得堅固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祢應許不搖動 自始至終 永不落空</a:t>
            </a:r>
            <a:br>
              <a:rPr lang="zh-TW" altLang="zh-TW" sz="4000" dirty="0"/>
            </a:br>
            <a:r>
              <a:rPr lang="zh-TW" altLang="zh-TW" sz="4000" dirty="0"/>
              <a:t>未來在祢的手中 我不忘初衷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449916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當祢</a:t>
            </a:r>
            <a:r>
              <a:rPr lang="zh-TW" altLang="zh-TW" sz="4000"/>
              <a:t>找到我</a:t>
            </a:r>
            <a:r>
              <a:rPr lang="en-US" altLang="zh-TW" sz="4000" dirty="0"/>
              <a:t> 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796.</a:t>
            </a:r>
            <a:r>
              <a:rPr lang="zh-TW" altLang="en-US" sz="1400" b="1" dirty="0">
                <a:latin typeface="+mj-ea"/>
                <a:ea typeface="+mj-ea"/>
              </a:rPr>
              <a:t>當祢找到我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城市豐收敬拜讚美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4176512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198</TotalTime>
  <Words>275</Words>
  <Application>Microsoft Office PowerPoint</Application>
  <PresentationFormat>如螢幕大小 (16:9)</PresentationFormat>
  <Paragraphs>18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Times New Roman</vt:lpstr>
      <vt:lpstr>敬拜</vt:lpstr>
      <vt:lpstr>1.當祢找到我 在生命十字路口 祢靠近我 祢擁抱我 從此祢不放手</vt:lpstr>
      <vt:lpstr>過去的種種 全然交在祢手中 祢醫治我 祢恢復我 從此我不放手</vt:lpstr>
      <vt:lpstr>2.夜再黑 心再疲憊 我仰望祢至聖榮面  我已決定永不後退 </vt:lpstr>
      <vt:lpstr>祢作為 何等榮美 祢大能在我心間  我願一生緊緊跟隨 </vt:lpstr>
      <vt:lpstr>※我跟隨祢從高山到低谷 我跟隨祢即使荊棘滿佈</vt:lpstr>
      <vt:lpstr>縱然面對挑戰 也有眼淚 感到疲憊 我要掙脫纏累 永遠不後悔</vt:lpstr>
      <vt:lpstr>在祢翅膀蔭下我得保護 祢話語使我生命得堅固</vt:lpstr>
      <vt:lpstr>祢應許不搖動 自始至終 永不落空 未來在祢的手中 我不忘初衷</vt:lpstr>
      <vt:lpstr>當祢找到我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72</cp:revision>
  <dcterms:created xsi:type="dcterms:W3CDTF">2020-03-03T07:14:47Z</dcterms:created>
  <dcterms:modified xsi:type="dcterms:W3CDTF">2021-09-01T04:24:49Z</dcterms:modified>
</cp:coreProperties>
</file>