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2" r:id="rId2"/>
    <p:sldId id="543" r:id="rId3"/>
    <p:sldId id="544" r:id="rId4"/>
    <p:sldId id="545" r:id="rId5"/>
    <p:sldId id="546" r:id="rId6"/>
    <p:sldId id="54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眾城門你要抬起頭 </a:t>
            </a:r>
            <a:br>
              <a:rPr lang="zh-TW" altLang="zh-TW" sz="4000" dirty="0"/>
            </a:br>
            <a:r>
              <a:rPr lang="zh-TW" altLang="zh-TW" sz="4000" dirty="0"/>
              <a:t>永久的門戶 你們要被舉起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8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那榮耀君王就是耶和華 </a:t>
            </a:r>
            <a:br>
              <a:rPr lang="zh-TW" altLang="zh-TW" sz="4000" dirty="0"/>
            </a:br>
            <a:r>
              <a:rPr lang="zh-TW" altLang="zh-TW" sz="4000" dirty="0"/>
              <a:t>齊來歡呼讚美祂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0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向聖所舉手稱頌 </a:t>
            </a:r>
            <a:br>
              <a:rPr lang="zh-TW" altLang="zh-TW" sz="4000" dirty="0"/>
            </a:br>
            <a:r>
              <a:rPr lang="zh-TW" altLang="zh-TW" sz="4000" dirty="0"/>
              <a:t>地和其中所充滿都屬於祂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0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那榮耀君王就是耶和華 </a:t>
            </a:r>
            <a:br>
              <a:rPr lang="zh-TW" altLang="zh-TW" sz="4000" dirty="0"/>
            </a:br>
            <a:r>
              <a:rPr lang="zh-TW" altLang="zh-TW" sz="4000" dirty="0"/>
              <a:t>齊來歡呼讚美祂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04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我們在這裡 歡迎祢降臨 </a:t>
            </a:r>
            <a:br>
              <a:rPr lang="zh-TW" altLang="zh-TW" sz="4000" dirty="0"/>
            </a:br>
            <a:r>
              <a:rPr lang="zh-TW" altLang="zh-TW" sz="4000" dirty="0"/>
              <a:t>萬軍耶和華 配得一切尊榮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04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我們在這裡 榮耀君王將要進來 </a:t>
            </a:r>
            <a:br>
              <a:rPr lang="zh-TW" altLang="zh-TW" sz="4000"/>
            </a:br>
            <a:r>
              <a:rPr lang="zh-TW" altLang="zh-TW" sz="4000"/>
              <a:t>主啊 祢百姓真歡迎祢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798.</a:t>
            </a:r>
            <a:r>
              <a:rPr lang="zh-TW" altLang="en-US" sz="1400" b="1" dirty="0">
                <a:latin typeface="+mj-ea"/>
                <a:ea typeface="+mj-ea"/>
              </a:rPr>
              <a:t>眾城門抬起頭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161594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201</TotalTime>
  <Words>169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1.眾城門你要抬起頭  永久的門戶 你們要被舉起 </vt:lpstr>
      <vt:lpstr>那榮耀君王就是耶和華  齊來歡呼讚美祂</vt:lpstr>
      <vt:lpstr>2.向聖所舉手稱頌  地和其中所充滿都屬於祂 </vt:lpstr>
      <vt:lpstr>那榮耀君王就是耶和華  齊來歡呼讚美祂</vt:lpstr>
      <vt:lpstr>※我們在這裡 歡迎祢降臨  萬軍耶和華 配得一切尊榮 </vt:lpstr>
      <vt:lpstr>我們在這裡 榮耀君王將要進來  主啊 祢百姓真歡迎祢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74</cp:revision>
  <dcterms:created xsi:type="dcterms:W3CDTF">2020-03-03T07:14:47Z</dcterms:created>
  <dcterms:modified xsi:type="dcterms:W3CDTF">2021-09-01T04:25:26Z</dcterms:modified>
</cp:coreProperties>
</file>