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52" r:id="rId2"/>
    <p:sldId id="553" r:id="rId3"/>
    <p:sldId id="555" r:id="rId4"/>
    <p:sldId id="554" r:id="rId5"/>
    <p:sldId id="556" r:id="rId6"/>
    <p:sldId id="557" r:id="rId7"/>
    <p:sldId id="558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哦主我深深渴慕祢 甚願與祢完全成為一</a:t>
            </a:r>
            <a:br>
              <a:rPr lang="en-US" altLang="zh-TW" sz="4000" dirty="0"/>
            </a:br>
            <a:r>
              <a:rPr lang="zh-TW" altLang="zh-TW" sz="4000" dirty="0"/>
              <a:t>帶我進入新的親密 賜給我從未曾經歷的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800.</a:t>
            </a:r>
            <a:r>
              <a:rPr lang="zh-TW" altLang="en-US" sz="1400" b="1" dirty="0">
                <a:latin typeface="+mj-ea"/>
                <a:ea typeface="+mj-ea"/>
              </a:rPr>
              <a:t>新的親密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周惠珍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370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※1.</a:t>
            </a:r>
            <a:r>
              <a:rPr lang="zh-TW" altLang="zh-TW" sz="4000" dirty="0"/>
              <a:t>釋放饑渴靈火 點燃新婦愛火</a:t>
            </a:r>
            <a:br>
              <a:rPr lang="en-US" altLang="zh-TW" sz="4000" dirty="0"/>
            </a:br>
            <a:r>
              <a:rPr lang="zh-TW" altLang="zh-TW" sz="4000" dirty="0"/>
              <a:t>使我得著祢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800.</a:t>
            </a:r>
            <a:r>
              <a:rPr lang="zh-TW" altLang="en-US" sz="1400" b="1" dirty="0">
                <a:latin typeface="+mj-ea"/>
                <a:ea typeface="+mj-ea"/>
              </a:rPr>
              <a:t>新的親密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周惠珍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232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超越任何疑惑 勝過一切懼怕</a:t>
            </a:r>
            <a:br>
              <a:rPr lang="en-US" altLang="zh-TW" sz="4000" dirty="0"/>
            </a:br>
            <a:r>
              <a:rPr lang="zh-TW" altLang="zh-TW" sz="4000" dirty="0"/>
              <a:t>我要認識祢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800.</a:t>
            </a:r>
            <a:r>
              <a:rPr lang="zh-TW" altLang="en-US" sz="1400" b="1" dirty="0">
                <a:latin typeface="+mj-ea"/>
                <a:ea typeface="+mj-ea"/>
              </a:rPr>
              <a:t>新的親密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周惠珍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4674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 耶穌 求祢奪得我的心 </a:t>
            </a:r>
            <a:br>
              <a:rPr lang="zh-TW" altLang="zh-TW" sz="4000" dirty="0"/>
            </a:br>
            <a:r>
              <a:rPr lang="zh-TW" altLang="zh-TW" sz="4000" dirty="0"/>
              <a:t>耶穌 耶穌 求祢吸引我的眼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800.</a:t>
            </a:r>
            <a:r>
              <a:rPr lang="zh-TW" altLang="en-US" sz="1400" b="1" dirty="0">
                <a:latin typeface="+mj-ea"/>
                <a:ea typeface="+mj-ea"/>
              </a:rPr>
              <a:t>新的親密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周惠珍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3232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※2.</a:t>
            </a:r>
            <a:r>
              <a:rPr lang="zh-TW" altLang="zh-TW" sz="4000" dirty="0"/>
              <a:t>釋放饑渴靈火 點燃新婦愛火</a:t>
            </a:r>
            <a:br>
              <a:rPr lang="en-US" altLang="zh-TW" sz="4000" dirty="0"/>
            </a:br>
            <a:r>
              <a:rPr lang="zh-TW" altLang="zh-TW" sz="4000" dirty="0"/>
              <a:t>使我得著祢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800.</a:t>
            </a:r>
            <a:r>
              <a:rPr lang="zh-TW" altLang="en-US" sz="1400" b="1" dirty="0">
                <a:latin typeface="+mj-ea"/>
                <a:ea typeface="+mj-ea"/>
              </a:rPr>
              <a:t>新的親密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周惠珍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53107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超越任何疑惑 勝過一切懼怕</a:t>
            </a:r>
            <a:br>
              <a:rPr lang="en-US" altLang="zh-TW" sz="4000" dirty="0"/>
            </a:br>
            <a:r>
              <a:rPr lang="zh-TW" altLang="zh-TW" sz="4000" dirty="0"/>
              <a:t>我要認識祢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800.</a:t>
            </a:r>
            <a:r>
              <a:rPr lang="zh-TW" altLang="en-US" sz="1400" b="1" dirty="0">
                <a:latin typeface="+mj-ea"/>
                <a:ea typeface="+mj-ea"/>
              </a:rPr>
              <a:t>新的親密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周惠珍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12098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耶穌</a:t>
            </a:r>
            <a:r>
              <a:rPr lang="zh-TW" altLang="en-US" sz="4000"/>
              <a:t> </a:t>
            </a:r>
            <a:r>
              <a:rPr lang="zh-TW" altLang="zh-TW" sz="4000"/>
              <a:t>耶穌 </a:t>
            </a:r>
            <a:r>
              <a:rPr lang="zh-TW" altLang="zh-TW" sz="4000" dirty="0"/>
              <a:t>祢已吸引我的心 </a:t>
            </a:r>
            <a:br>
              <a:rPr lang="zh-TW" altLang="zh-TW" sz="4000" dirty="0"/>
            </a:br>
            <a:r>
              <a:rPr lang="zh-TW" altLang="zh-TW" sz="4000" dirty="0"/>
              <a:t>耶穌 耶穌 榮耀新郎願祢快來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800.</a:t>
            </a:r>
            <a:r>
              <a:rPr lang="zh-TW" altLang="en-US" sz="1400" b="1" dirty="0">
                <a:latin typeface="+mj-ea"/>
                <a:ea typeface="+mj-ea"/>
              </a:rPr>
              <a:t>新的親密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周惠珍 </a:t>
            </a:r>
            <a:r>
              <a:rPr lang="en-US" altLang="zh-TW" sz="1400" b="1" dirty="0">
                <a:latin typeface="+mj-ea"/>
                <a:ea typeface="+mj-ea"/>
              </a:rPr>
              <a:t>E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070063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208</TotalTime>
  <Words>180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Times New Roman</vt:lpstr>
      <vt:lpstr>敬拜</vt:lpstr>
      <vt:lpstr>哦主我深深渴慕祢 甚願與祢完全成為一 帶我進入新的親密 賜給我從未曾經歷的</vt:lpstr>
      <vt:lpstr>※1.釋放饑渴靈火 點燃新婦愛火 使我得著祢 </vt:lpstr>
      <vt:lpstr>超越任何疑惑 勝過一切懼怕 我要認識祢</vt:lpstr>
      <vt:lpstr>耶穌 耶穌 求祢奪得我的心  耶穌 耶穌 求祢吸引我的眼 </vt:lpstr>
      <vt:lpstr>※2.釋放饑渴靈火 點燃新婦愛火 使我得著祢 </vt:lpstr>
      <vt:lpstr>超越任何疑惑 勝過一切懼怕 我要認識祢</vt:lpstr>
      <vt:lpstr>耶穌 耶穌 祢已吸引我的心  耶穌 耶穌 榮耀新郎願祢快來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77</cp:revision>
  <dcterms:created xsi:type="dcterms:W3CDTF">2020-03-03T07:14:47Z</dcterms:created>
  <dcterms:modified xsi:type="dcterms:W3CDTF">2021-09-01T04:25:54Z</dcterms:modified>
</cp:coreProperties>
</file>