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58" r:id="rId2"/>
    <p:sldId id="559" r:id="rId3"/>
    <p:sldId id="560" r:id="rId4"/>
    <p:sldId id="561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耶和華我的磐石 是應當稱頌的</a:t>
            </a:r>
            <a:br>
              <a:rPr lang="zh-TW" altLang="zh-TW" sz="4000" dirty="0"/>
            </a:br>
            <a:r>
              <a:rPr lang="zh-TW" altLang="zh-TW" sz="4000" dirty="0"/>
              <a:t>祢教導我的手爭戰 教導我的指頭打仗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801.</a:t>
            </a:r>
            <a:r>
              <a:rPr lang="zh-TW" altLang="en-US" sz="1400" b="1" dirty="0">
                <a:latin typeface="+mj-ea"/>
                <a:ea typeface="+mj-ea"/>
              </a:rPr>
              <a:t>耶和華我的磐石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070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耶和華我的磐石 是應當稱頌的</a:t>
            </a:r>
            <a:br>
              <a:rPr lang="zh-TW" altLang="zh-TW" sz="4000" dirty="0"/>
            </a:br>
            <a:r>
              <a:rPr lang="zh-TW" altLang="zh-TW" sz="4000" dirty="0"/>
              <a:t>祢賜給我智慧謀略 教導我心堅定於祢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801.</a:t>
            </a:r>
            <a:r>
              <a:rPr lang="zh-TW" altLang="en-US" sz="1400" b="1" dirty="0">
                <a:latin typeface="+mj-ea"/>
                <a:ea typeface="+mj-ea"/>
              </a:rPr>
              <a:t>耶和華我的磐石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283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神啊 我要向祢唱新歌我慈愛的主</a:t>
            </a:r>
            <a:br>
              <a:rPr lang="zh-TW" altLang="zh-TW" sz="4000" dirty="0"/>
            </a:br>
            <a:r>
              <a:rPr lang="zh-TW" altLang="zh-TW" sz="4000" dirty="0"/>
              <a:t>祢是我的山寨 我的高臺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801.</a:t>
            </a:r>
            <a:r>
              <a:rPr lang="zh-TW" altLang="en-US" sz="1400" b="1" dirty="0">
                <a:latin typeface="+mj-ea"/>
                <a:ea typeface="+mj-ea"/>
              </a:rPr>
              <a:t>耶和華我的磐石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283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神啊 我要向祢彈琴歌頌我的救主</a:t>
            </a:r>
            <a:br>
              <a:rPr lang="zh-TW" altLang="zh-TW" sz="4000"/>
            </a:br>
            <a:r>
              <a:rPr lang="zh-TW" altLang="zh-TW" sz="4000"/>
              <a:t>祢是我的盾牌 祢是我 我所投靠的主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801.</a:t>
            </a:r>
            <a:r>
              <a:rPr lang="zh-TW" altLang="en-US" sz="1400" b="1" dirty="0">
                <a:latin typeface="+mj-ea"/>
                <a:ea typeface="+mj-ea"/>
              </a:rPr>
              <a:t>耶和華我的磐石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283435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209</TotalTime>
  <Words>138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耶和華我的磐石 是應當稱頌的 祢教導我的手爭戰 教導我的指頭打仗</vt:lpstr>
      <vt:lpstr>耶和華我的磐石 是應當稱頌的 祢賜給我智慧謀略 教導我心堅定於祢</vt:lpstr>
      <vt:lpstr>※神啊 我要向祢唱新歌我慈愛的主 祢是我的山寨 我的高臺</vt:lpstr>
      <vt:lpstr>神啊 我要向祢彈琴歌頌我的救主 祢是我的盾牌 祢是我 我所投靠的主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78</cp:revision>
  <dcterms:created xsi:type="dcterms:W3CDTF">2020-03-03T07:14:47Z</dcterms:created>
  <dcterms:modified xsi:type="dcterms:W3CDTF">2021-09-01T04:33:19Z</dcterms:modified>
</cp:coreProperties>
</file>