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567" r:id="rId2"/>
    <p:sldId id="568" r:id="rId3"/>
    <p:sldId id="569" r:id="rId4"/>
    <p:sldId id="570" r:id="rId5"/>
    <p:sldId id="571" r:id="rId6"/>
    <p:sldId id="572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等候耶和華的 必重新得力</a:t>
            </a:r>
            <a:br>
              <a:rPr lang="zh-TW" altLang="zh-TW" sz="4000" dirty="0"/>
            </a:br>
            <a:r>
              <a:rPr lang="zh-TW" altLang="zh-TW" sz="4000" dirty="0"/>
              <a:t>他們必如鷹展翅上騰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804.</a:t>
            </a:r>
            <a:r>
              <a:rPr lang="zh-TW" altLang="en-US" sz="1400" b="1" dirty="0">
                <a:latin typeface="+mj-ea"/>
                <a:ea typeface="+mj-ea"/>
              </a:rPr>
              <a:t>如鷹展翅上騰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我心旋律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96144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奔跑不困倦 行走不疲乏</a:t>
            </a:r>
            <a:br>
              <a:rPr lang="zh-TW" altLang="zh-TW" sz="4000" dirty="0"/>
            </a:br>
            <a:r>
              <a:rPr lang="zh-TW" altLang="zh-TW" sz="4000" dirty="0"/>
              <a:t>哈利 哈利 哈利路亞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804.</a:t>
            </a:r>
            <a:r>
              <a:rPr lang="zh-TW" altLang="en-US" sz="1400" b="1" dirty="0">
                <a:latin typeface="+mj-ea"/>
                <a:ea typeface="+mj-ea"/>
              </a:rPr>
              <a:t>如鷹展翅上騰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我心旋律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76646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你豈不曾知 豈不曾聽見</a:t>
            </a:r>
            <a:br>
              <a:rPr lang="zh-TW" altLang="zh-TW" sz="4000" dirty="0"/>
            </a:br>
            <a:r>
              <a:rPr lang="zh-TW" altLang="zh-TW" sz="4000" dirty="0"/>
              <a:t>永在的神 創造地極的主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804.</a:t>
            </a:r>
            <a:r>
              <a:rPr lang="zh-TW" altLang="en-US" sz="1400" b="1" dirty="0">
                <a:latin typeface="+mj-ea"/>
                <a:ea typeface="+mj-ea"/>
              </a:rPr>
              <a:t>如鷹展翅上騰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我心旋律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7664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祂並不疲乏 也永不困倦</a:t>
            </a:r>
            <a:br>
              <a:rPr lang="zh-TW" altLang="zh-TW" sz="4000" dirty="0"/>
            </a:br>
            <a:r>
              <a:rPr lang="zh-TW" altLang="zh-TW" sz="4000" dirty="0"/>
              <a:t>祂必賜能力 加添力量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804.</a:t>
            </a:r>
            <a:r>
              <a:rPr lang="zh-TW" altLang="en-US" sz="1400" b="1" dirty="0">
                <a:latin typeface="+mj-ea"/>
                <a:ea typeface="+mj-ea"/>
              </a:rPr>
              <a:t>如鷹展翅上騰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我心旋律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76646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等候 等候耶和華</a:t>
            </a:r>
            <a:br>
              <a:rPr lang="en-US" altLang="zh-TW" sz="4000" dirty="0"/>
            </a:br>
            <a:r>
              <a:rPr lang="zh-TW" altLang="zh-TW" sz="4000" dirty="0"/>
              <a:t>必重新 重新得力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804.</a:t>
            </a:r>
            <a:r>
              <a:rPr lang="zh-TW" altLang="en-US" sz="1400" b="1" dirty="0">
                <a:latin typeface="+mj-ea"/>
                <a:ea typeface="+mj-ea"/>
              </a:rPr>
              <a:t>如鷹展翅上騰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我心旋律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7664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等候 </a:t>
            </a:r>
            <a:r>
              <a:rPr lang="zh-TW" altLang="zh-TW" sz="4000" dirty="0"/>
              <a:t>等候耶和華 </a:t>
            </a:r>
            <a:br>
              <a:rPr lang="zh-TW" altLang="zh-TW" sz="4000" dirty="0"/>
            </a:br>
            <a:r>
              <a:rPr lang="zh-TW" altLang="zh-TW" sz="4000" dirty="0"/>
              <a:t>必如鷹展翅上騰 上騰</a:t>
            </a:r>
            <a:r>
              <a:rPr lang="en-US" altLang="zh-TW" sz="4000" dirty="0"/>
              <a:t>(x2)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804.</a:t>
            </a:r>
            <a:r>
              <a:rPr lang="zh-TW" altLang="en-US" sz="1400" b="1" dirty="0">
                <a:latin typeface="+mj-ea"/>
                <a:ea typeface="+mj-ea"/>
              </a:rPr>
              <a:t>如鷹展翅上騰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我心旋律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97191506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212</TotalTime>
  <Words>165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1.等候耶和華的 必重新得力 他們必如鷹展翅上騰</vt:lpstr>
      <vt:lpstr>奔跑不困倦 行走不疲乏 哈利 哈利 哈利路亞</vt:lpstr>
      <vt:lpstr>2.你豈不曾知 豈不曾聽見 永在的神 創造地極的主</vt:lpstr>
      <vt:lpstr>祂並不疲乏 也永不困倦 祂必賜能力 加添力量</vt:lpstr>
      <vt:lpstr>※等候 等候耶和華 必重新 重新得力</vt:lpstr>
      <vt:lpstr>等候 等候耶和華  必如鷹展翅上騰 上騰(x2)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81</cp:revision>
  <dcterms:created xsi:type="dcterms:W3CDTF">2020-03-03T07:14:47Z</dcterms:created>
  <dcterms:modified xsi:type="dcterms:W3CDTF">2021-09-01T04:34:04Z</dcterms:modified>
</cp:coreProperties>
</file>