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72" r:id="rId2"/>
    <p:sldId id="573" r:id="rId3"/>
    <p:sldId id="574" r:id="rId4"/>
    <p:sldId id="575" r:id="rId5"/>
    <p:sldId id="576" r:id="rId6"/>
    <p:sldId id="577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我要從各國收取你們回來</a:t>
            </a:r>
            <a:br>
              <a:rPr lang="zh-TW" altLang="zh-TW" sz="4000" dirty="0"/>
            </a:br>
            <a:r>
              <a:rPr lang="zh-TW" altLang="zh-TW" sz="4000" dirty="0"/>
              <a:t>我要用清水撒在你們身上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805.</a:t>
            </a:r>
            <a:r>
              <a:rPr lang="zh-TW" altLang="en-US" sz="1400" b="1" dirty="0">
                <a:latin typeface="+mj-ea"/>
                <a:ea typeface="+mj-ea"/>
              </a:rPr>
              <a:t>興起發光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719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我要賜你一顆新心 將新靈放在裡面</a:t>
            </a:r>
            <a:br>
              <a:rPr lang="zh-TW" altLang="zh-TW" sz="4000" dirty="0"/>
            </a:br>
            <a:r>
              <a:rPr lang="zh-TW" altLang="zh-TW" sz="4000" dirty="0"/>
              <a:t>我要親自牧養看顧你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805.</a:t>
            </a:r>
            <a:r>
              <a:rPr lang="zh-TW" altLang="en-US" sz="1400" b="1" dirty="0">
                <a:latin typeface="+mj-ea"/>
                <a:ea typeface="+mj-ea"/>
              </a:rPr>
              <a:t>興起發光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093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我要從各國收取你們回來</a:t>
            </a:r>
            <a:br>
              <a:rPr lang="zh-TW" altLang="zh-TW" sz="4000" dirty="0"/>
            </a:br>
            <a:r>
              <a:rPr lang="zh-TW" altLang="zh-TW" sz="4000" dirty="0"/>
              <a:t>我要用清水撒在你們身上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805.</a:t>
            </a:r>
            <a:r>
              <a:rPr lang="zh-TW" altLang="en-US" sz="1400" b="1" dirty="0">
                <a:latin typeface="+mj-ea"/>
                <a:ea typeface="+mj-ea"/>
              </a:rPr>
              <a:t>興起發光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09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我要賜你一顆新心 將新靈放在裡面</a:t>
            </a:r>
            <a:br>
              <a:rPr lang="zh-TW" altLang="zh-TW" sz="4000" dirty="0"/>
            </a:br>
            <a:r>
              <a:rPr lang="zh-TW" altLang="zh-TW" sz="4000" dirty="0"/>
              <a:t>我要親自作你們的神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805.</a:t>
            </a:r>
            <a:r>
              <a:rPr lang="zh-TW" altLang="en-US" sz="1400" b="1" dirty="0">
                <a:latin typeface="+mj-ea"/>
                <a:ea typeface="+mj-ea"/>
              </a:rPr>
              <a:t>興起發光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093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興起發光 你的光已經來到</a:t>
            </a:r>
            <a:br>
              <a:rPr lang="zh-TW" altLang="zh-TW" sz="4000" dirty="0"/>
            </a:br>
            <a:r>
              <a:rPr lang="zh-TW" altLang="zh-TW" sz="4000" dirty="0"/>
              <a:t>黑暗遮蓋大地 耶和華卻照耀你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805.</a:t>
            </a:r>
            <a:r>
              <a:rPr lang="zh-TW" altLang="en-US" sz="1400" b="1" dirty="0">
                <a:latin typeface="+mj-ea"/>
                <a:ea typeface="+mj-ea"/>
              </a:rPr>
              <a:t>興起發光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09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興起發光 你的光已經來到</a:t>
            </a:r>
            <a:br>
              <a:rPr lang="zh-TW" altLang="zh-TW" sz="4000"/>
            </a:br>
            <a:r>
              <a:rPr lang="zh-TW" altLang="zh-TW" sz="4000"/>
              <a:t>萬國都要就近你 興起興起發光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805.</a:t>
            </a:r>
            <a:r>
              <a:rPr lang="zh-TW" altLang="en-US" sz="1400" b="1" dirty="0">
                <a:latin typeface="+mj-ea"/>
                <a:ea typeface="+mj-ea"/>
              </a:rPr>
              <a:t>興起發光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672166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214</TotalTime>
  <Words>170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1.我要從各國收取你們回來 我要用清水撒在你們身上</vt:lpstr>
      <vt:lpstr>我要賜你一顆新心 將新靈放在裡面 我要親自牧養看顧你</vt:lpstr>
      <vt:lpstr>2.我要從各國收取你們回來 我要用清水撒在你們身上</vt:lpstr>
      <vt:lpstr>我要賜你一顆新心 將新靈放在裡面 我要親自作你們的神</vt:lpstr>
      <vt:lpstr>※興起發光 你的光已經來到 黑暗遮蓋大地 耶和華卻照耀你</vt:lpstr>
      <vt:lpstr>興起發光 你的光已經來到 萬國都要就近你 興起興起發光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82</cp:revision>
  <dcterms:created xsi:type="dcterms:W3CDTF">2020-03-03T07:14:47Z</dcterms:created>
  <dcterms:modified xsi:type="dcterms:W3CDTF">2021-09-01T04:34:19Z</dcterms:modified>
</cp:coreProperties>
</file>