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577" r:id="rId2"/>
    <p:sldId id="578" r:id="rId3"/>
    <p:sldId id="579" r:id="rId4"/>
    <p:sldId id="582" r:id="rId5"/>
    <p:sldId id="580" r:id="rId6"/>
    <p:sldId id="581" r:id="rId7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禱告因為我渺小</a:t>
            </a:r>
            <a:r>
              <a:rPr lang="zh-TW" altLang="en-US" sz="4000" dirty="0"/>
              <a:t> </a:t>
            </a:r>
            <a:r>
              <a:rPr lang="zh-TW" altLang="zh-TW" sz="4000" dirty="0"/>
              <a:t>禱告因為我知道我需要</a:t>
            </a:r>
            <a:br>
              <a:rPr lang="zh-TW" altLang="zh-TW" sz="4000" dirty="0"/>
            </a:br>
            <a:r>
              <a:rPr lang="zh-TW" altLang="zh-TW" sz="4000" dirty="0"/>
              <a:t>明瞭</a:t>
            </a:r>
            <a:r>
              <a:rPr lang="zh-TW" altLang="en-US" sz="4000" dirty="0"/>
              <a:t> </a:t>
            </a:r>
            <a:r>
              <a:rPr lang="zh-TW" altLang="zh-TW" sz="4000" dirty="0"/>
              <a:t>祢心意對我重要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806.</a:t>
            </a:r>
            <a:r>
              <a:rPr lang="zh-TW" altLang="en-US" sz="1400" b="1">
                <a:latin typeface="+mj-ea"/>
                <a:ea typeface="+mj-ea"/>
              </a:rPr>
              <a:t>禱告</a:t>
            </a:r>
            <a:r>
              <a:rPr lang="en-US" altLang="zh-TW" sz="1400" b="1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E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46721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禱告已假裝不了</a:t>
            </a:r>
            <a:r>
              <a:rPr lang="zh-TW" altLang="en-US" sz="4000" dirty="0"/>
              <a:t> </a:t>
            </a:r>
            <a:r>
              <a:rPr lang="zh-TW" altLang="zh-TW" sz="4000" dirty="0"/>
              <a:t>禱告因為祢的愛我需要</a:t>
            </a:r>
            <a:br>
              <a:rPr lang="zh-TW" altLang="zh-TW" sz="4000" dirty="0"/>
            </a:br>
            <a:r>
              <a:rPr lang="zh-TW" altLang="zh-TW" sz="4000" dirty="0"/>
              <a:t>祢關懷 我走過的祢都明白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806.</a:t>
            </a:r>
            <a:r>
              <a:rPr lang="zh-TW" altLang="en-US" sz="1400" b="1">
                <a:latin typeface="+mj-ea"/>
                <a:ea typeface="+mj-ea"/>
              </a:rPr>
              <a:t>禱告</a:t>
            </a:r>
            <a:r>
              <a:rPr lang="en-US" altLang="zh-TW" sz="1400" b="1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E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02544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有些事我只想要對祢說</a:t>
            </a:r>
            <a:br>
              <a:rPr lang="zh-TW" altLang="zh-TW" sz="4000" dirty="0"/>
            </a:br>
            <a:r>
              <a:rPr lang="zh-TW" altLang="zh-TW" sz="4000" dirty="0"/>
              <a:t>因祢比任何人都愛我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806.</a:t>
            </a:r>
            <a:r>
              <a:rPr lang="zh-TW" altLang="en-US" sz="1400" b="1">
                <a:latin typeface="+mj-ea"/>
                <a:ea typeface="+mj-ea"/>
              </a:rPr>
              <a:t>禱告</a:t>
            </a:r>
            <a:r>
              <a:rPr lang="en-US" altLang="zh-TW" sz="1400" b="1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E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02544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痛苦從眼中流下</a:t>
            </a:r>
            <a:br>
              <a:rPr lang="en-US" altLang="zh-TW" sz="4000" dirty="0"/>
            </a:br>
            <a:r>
              <a:rPr lang="zh-TW" altLang="zh-TW" sz="4000" dirty="0"/>
              <a:t>我知道祢為我擦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806.</a:t>
            </a:r>
            <a:r>
              <a:rPr lang="zh-TW" altLang="en-US" sz="1400" b="1">
                <a:latin typeface="+mj-ea"/>
                <a:ea typeface="+mj-ea"/>
              </a:rPr>
              <a:t>禱告</a:t>
            </a:r>
            <a:r>
              <a:rPr lang="en-US" altLang="zh-TW" sz="1400" b="1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E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84169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在早晨我也要來對祢說</a:t>
            </a:r>
            <a:br>
              <a:rPr lang="en-US" altLang="zh-TW" sz="4000" dirty="0"/>
            </a:br>
            <a:r>
              <a:rPr lang="zh-TW" altLang="zh-TW" sz="4000" dirty="0"/>
              <a:t>主耶穌今天我為祢活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806.</a:t>
            </a:r>
            <a:r>
              <a:rPr lang="zh-TW" altLang="en-US" sz="1400" b="1">
                <a:latin typeface="+mj-ea"/>
                <a:ea typeface="+mj-ea"/>
              </a:rPr>
              <a:t>禱告</a:t>
            </a:r>
            <a:r>
              <a:rPr lang="en-US" altLang="zh-TW" sz="1400" b="1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E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02544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所需要的力量祢天天賜給我</a:t>
            </a:r>
            <a:br>
              <a:rPr lang="zh-TW" altLang="zh-TW" sz="4000" dirty="0"/>
            </a:br>
            <a:r>
              <a:rPr lang="zh-TW" altLang="zh-TW" sz="4000" dirty="0"/>
              <a:t>祢恩典夠我用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806.</a:t>
            </a:r>
            <a:r>
              <a:rPr lang="zh-TW" altLang="en-US" sz="1400" b="1">
                <a:latin typeface="+mj-ea"/>
                <a:ea typeface="+mj-ea"/>
              </a:rPr>
              <a:t>禱告</a:t>
            </a:r>
            <a:r>
              <a:rPr lang="en-US" altLang="zh-TW" sz="1400" b="1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E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72921360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216</TotalTime>
  <Words>154</Words>
  <Application>Microsoft Office PowerPoint</Application>
  <PresentationFormat>如螢幕大小 (16:9)</PresentationFormat>
  <Paragraphs>12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Arial</vt:lpstr>
      <vt:lpstr>Calibri</vt:lpstr>
      <vt:lpstr>Times New Roman</vt:lpstr>
      <vt:lpstr>敬拜</vt:lpstr>
      <vt:lpstr>禱告因為我渺小 禱告因為我知道我需要 明瞭 祢心意對我重要</vt:lpstr>
      <vt:lpstr>禱告已假裝不了 禱告因為祢的愛我需要 祢關懷 我走過的祢都明白</vt:lpstr>
      <vt:lpstr>※有些事我只想要對祢說 因祢比任何人都愛我</vt:lpstr>
      <vt:lpstr>痛苦從眼中流下 我知道祢為我擦</vt:lpstr>
      <vt:lpstr>在早晨我也要來對祢說 主耶穌今天我為祢活</vt:lpstr>
      <vt:lpstr>所需要的力量祢天天賜給我 祢恩典夠我用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84</cp:revision>
  <dcterms:created xsi:type="dcterms:W3CDTF">2020-03-03T07:14:47Z</dcterms:created>
  <dcterms:modified xsi:type="dcterms:W3CDTF">2021-09-01T04:34:36Z</dcterms:modified>
</cp:coreProperties>
</file>