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85" r:id="rId2"/>
    <p:sldId id="586" r:id="rId3"/>
    <p:sldId id="587" r:id="rId4"/>
    <p:sldId id="588" r:id="rId5"/>
    <p:sldId id="589" r:id="rId6"/>
    <p:sldId id="590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主啊 祢世世代代作我們的居所 </a:t>
            </a:r>
            <a:br>
              <a:rPr lang="zh-TW" altLang="zh-TW" sz="4000" dirty="0"/>
            </a:br>
            <a:r>
              <a:rPr lang="zh-TW" altLang="zh-TW" sz="4000" dirty="0"/>
              <a:t>祢的寶座從太初立定亙古就有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808.</a:t>
            </a:r>
            <a:r>
              <a:rPr lang="zh-TW" altLang="en-US" sz="1400" b="1" dirty="0">
                <a:latin typeface="+mj-ea"/>
                <a:ea typeface="+mj-ea"/>
              </a:rPr>
              <a:t>從亙古到永遠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027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祢以威嚴為衣 以能力束腰 </a:t>
            </a:r>
            <a:br>
              <a:rPr lang="zh-TW" altLang="zh-TW" sz="4000" dirty="0"/>
            </a:br>
            <a:r>
              <a:rPr lang="zh-TW" altLang="zh-TW" sz="4000" dirty="0"/>
              <a:t>世界就堅定 不得動搖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808.</a:t>
            </a:r>
            <a:r>
              <a:rPr lang="zh-TW" altLang="en-US" sz="1400" b="1" dirty="0">
                <a:latin typeface="+mj-ea"/>
                <a:ea typeface="+mj-ea"/>
              </a:rPr>
              <a:t>從亙古到永遠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80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主啊 祢榮耀國度在我們的中間 </a:t>
            </a:r>
            <a:br>
              <a:rPr lang="zh-TW" altLang="zh-TW" sz="4000" dirty="0"/>
            </a:br>
            <a:r>
              <a:rPr lang="zh-TW" altLang="zh-TW" sz="4000" dirty="0"/>
              <a:t>祢的旨意滿有智慧必要成就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808.</a:t>
            </a:r>
            <a:r>
              <a:rPr lang="zh-TW" altLang="en-US" sz="1400" b="1" dirty="0">
                <a:latin typeface="+mj-ea"/>
                <a:ea typeface="+mj-ea"/>
              </a:rPr>
              <a:t>從亙古到永遠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80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祢信實不改變 應許永不落空 </a:t>
            </a:r>
            <a:br>
              <a:rPr lang="zh-TW" altLang="zh-TW" sz="4000" dirty="0"/>
            </a:br>
            <a:r>
              <a:rPr lang="zh-TW" altLang="zh-TW" sz="4000" dirty="0"/>
              <a:t>掌權到萬代 不能震動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808.</a:t>
            </a:r>
            <a:r>
              <a:rPr lang="zh-TW" altLang="en-US" sz="1400" b="1" dirty="0">
                <a:latin typeface="+mj-ea"/>
                <a:ea typeface="+mj-ea"/>
              </a:rPr>
              <a:t>從亙古到永遠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80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我敬拜尊崇祢聖名 將榮耀歸祢 </a:t>
            </a:r>
            <a:br>
              <a:rPr lang="zh-TW" altLang="zh-TW" sz="4000" dirty="0"/>
            </a:br>
            <a:r>
              <a:rPr lang="zh-TW" altLang="zh-TW" sz="4000" dirty="0"/>
              <a:t>祢永遠常存 權柄永存無極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808.</a:t>
            </a:r>
            <a:r>
              <a:rPr lang="zh-TW" altLang="en-US" sz="1400" b="1" dirty="0">
                <a:latin typeface="+mj-ea"/>
                <a:ea typeface="+mj-ea"/>
              </a:rPr>
              <a:t>從亙古到永遠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80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唯祢是真神 是活神 是再來君王 </a:t>
            </a:r>
            <a:br>
              <a:rPr lang="zh-TW" altLang="zh-TW" sz="4000"/>
            </a:br>
            <a:r>
              <a:rPr lang="zh-TW" altLang="zh-TW" sz="4000"/>
              <a:t>喔主 祢的國度從亙古到永遠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808.</a:t>
            </a:r>
            <a:r>
              <a:rPr lang="zh-TW" altLang="en-US" sz="1400" b="1" dirty="0">
                <a:latin typeface="+mj-ea"/>
                <a:ea typeface="+mj-ea"/>
              </a:rPr>
              <a:t>從亙古到永遠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80960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218</TotalTime>
  <Words>195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1.主啊 祢世世代代作我們的居所  祢的寶座從太初立定亙古就有 </vt:lpstr>
      <vt:lpstr>祢以威嚴為衣 以能力束腰  世界就堅定 不得動搖</vt:lpstr>
      <vt:lpstr>2.主啊 祢榮耀國度在我們的中間  祢的旨意滿有智慧必要成就 </vt:lpstr>
      <vt:lpstr>祢信實不改變 應許永不落空  掌權到萬代 不能震動</vt:lpstr>
      <vt:lpstr>※我敬拜尊崇祢聖名 將榮耀歸祢  祢永遠常存 權柄永存無極 </vt:lpstr>
      <vt:lpstr>唯祢是真神 是活神 是再來君王  喔主 祢的國度從亙古到永遠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86</cp:revision>
  <dcterms:created xsi:type="dcterms:W3CDTF">2020-03-03T07:14:47Z</dcterms:created>
  <dcterms:modified xsi:type="dcterms:W3CDTF">2021-09-01T04:35:01Z</dcterms:modified>
</cp:coreProperties>
</file>