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95" r:id="rId2"/>
    <p:sldId id="596" r:id="rId3"/>
    <p:sldId id="597" r:id="rId4"/>
    <p:sldId id="599" r:id="rId5"/>
    <p:sldId id="598" r:id="rId6"/>
    <p:sldId id="600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沒有一個憂患 耶穌不能擔當</a:t>
            </a:r>
            <a:br>
              <a:rPr lang="zh-TW" altLang="zh-TW" sz="4000" dirty="0"/>
            </a:br>
            <a:r>
              <a:rPr lang="zh-TW" altLang="zh-TW" sz="4000" dirty="0"/>
              <a:t>沒有一個痛苦 耶穌不能背負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810.</a:t>
            </a:r>
            <a:r>
              <a:rPr lang="zh-TW" altLang="en-US" sz="1400" b="1" dirty="0">
                <a:latin typeface="+mj-ea"/>
                <a:ea typeface="+mj-ea"/>
              </a:rPr>
              <a:t>祢的愛不離不棄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050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我要向高山舉目 我的幫助從祢而來 </a:t>
            </a:r>
            <a:br>
              <a:rPr lang="zh-TW" altLang="zh-TW" sz="4000" dirty="0"/>
            </a:br>
            <a:r>
              <a:rPr lang="zh-TW" altLang="zh-TW" sz="4000" dirty="0"/>
              <a:t>滿有豐盛的慈愛 賜給凡求告祢名的人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810.</a:t>
            </a:r>
            <a:r>
              <a:rPr lang="zh-TW" altLang="en-US" sz="1400" b="1" dirty="0">
                <a:latin typeface="+mj-ea"/>
                <a:ea typeface="+mj-ea"/>
              </a:rPr>
              <a:t>祢的愛不離不棄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653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祢的愛總是不離不棄</a:t>
            </a:r>
            <a:br>
              <a:rPr lang="en-US" altLang="zh-TW" sz="4000" dirty="0"/>
            </a:br>
            <a:r>
              <a:rPr lang="zh-TW" altLang="zh-TW" sz="4000" dirty="0"/>
              <a:t>憐憫如江河湧流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810.</a:t>
            </a:r>
            <a:r>
              <a:rPr lang="zh-TW" altLang="en-US" sz="1400" b="1" dirty="0">
                <a:latin typeface="+mj-ea"/>
                <a:ea typeface="+mj-ea"/>
              </a:rPr>
              <a:t>祢的愛不離不棄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653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在我敵人面前擺設筵席</a:t>
            </a:r>
            <a:br>
              <a:rPr lang="en-US" altLang="zh-TW" sz="4000" dirty="0"/>
            </a:br>
            <a:r>
              <a:rPr lang="zh-TW" altLang="zh-TW" sz="4000" dirty="0"/>
              <a:t>使我的福杯滿溢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810.</a:t>
            </a:r>
            <a:r>
              <a:rPr lang="zh-TW" altLang="en-US" sz="1400" b="1" dirty="0">
                <a:latin typeface="+mj-ea"/>
                <a:ea typeface="+mj-ea"/>
              </a:rPr>
              <a:t>祢的愛不離不棄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591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祢的愛總是不離不棄</a:t>
            </a:r>
            <a:br>
              <a:rPr lang="en-US" altLang="zh-TW" sz="4000" dirty="0"/>
            </a:br>
            <a:r>
              <a:rPr lang="zh-TW" altLang="zh-TW" sz="4000" dirty="0"/>
              <a:t>時刻將我環繞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810.</a:t>
            </a:r>
            <a:r>
              <a:rPr lang="zh-TW" altLang="en-US" sz="1400" b="1" dirty="0">
                <a:latin typeface="+mj-ea"/>
                <a:ea typeface="+mj-ea"/>
              </a:rPr>
              <a:t>祢的愛不離不棄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653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祢必永遠紀念與我所立的約 </a:t>
            </a:r>
            <a:br>
              <a:rPr lang="zh-TW" altLang="zh-TW" sz="4000"/>
            </a:br>
            <a:r>
              <a:rPr lang="zh-TW" altLang="zh-TW" sz="4000"/>
              <a:t>使我領受豐盛的恩典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810.</a:t>
            </a:r>
            <a:r>
              <a:rPr lang="zh-TW" altLang="en-US" sz="1400" b="1" dirty="0">
                <a:latin typeface="+mj-ea"/>
                <a:ea typeface="+mj-ea"/>
              </a:rPr>
              <a:t>祢的愛不離不棄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769154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220</TotalTime>
  <Words>200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沒有一個憂患 耶穌不能擔當 沒有一個痛苦 耶穌不能背負</vt:lpstr>
      <vt:lpstr>我要向高山舉目 我的幫助從祢而來  滿有豐盛的慈愛 賜給凡求告祢名的人</vt:lpstr>
      <vt:lpstr>※祢的愛總是不離不棄 憐憫如江河湧流</vt:lpstr>
      <vt:lpstr>在我敵人面前擺設筵席 使我的福杯滿溢</vt:lpstr>
      <vt:lpstr>祢的愛總是不離不棄 時刻將我環繞</vt:lpstr>
      <vt:lpstr>祢必永遠紀念與我所立的約  使我領受豐盛的恩典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88</cp:revision>
  <dcterms:created xsi:type="dcterms:W3CDTF">2020-03-03T07:14:47Z</dcterms:created>
  <dcterms:modified xsi:type="dcterms:W3CDTF">2021-09-01T04:35:25Z</dcterms:modified>
</cp:coreProperties>
</file>