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00" r:id="rId2"/>
    <p:sldId id="601" r:id="rId3"/>
    <p:sldId id="602" r:id="rId4"/>
    <p:sldId id="603" r:id="rId5"/>
    <p:sldId id="604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耶和華是我的力量</a:t>
            </a:r>
            <a:r>
              <a:rPr lang="zh-TW" altLang="en-US" sz="4000" dirty="0"/>
              <a:t> </a:t>
            </a:r>
            <a:r>
              <a:rPr lang="zh-TW" altLang="zh-TW" sz="4000" dirty="0"/>
              <a:t>我要永遠讚美祂</a:t>
            </a:r>
            <a:br>
              <a:rPr lang="zh-TW" altLang="zh-TW" sz="4000" dirty="0"/>
            </a:br>
            <a:r>
              <a:rPr lang="zh-TW" altLang="zh-TW" sz="4000" dirty="0"/>
              <a:t>祂從患難中救拔我 淤泥中提升我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811.</a:t>
            </a:r>
            <a:r>
              <a:rPr lang="zh-TW" altLang="en-US" sz="1400" b="1" dirty="0">
                <a:latin typeface="+mj-ea"/>
                <a:ea typeface="+mj-ea"/>
              </a:rPr>
              <a:t>耶和華我的力量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769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大水氾濫的時候</a:t>
            </a:r>
            <a:br>
              <a:rPr lang="zh-TW" altLang="zh-TW" sz="4000" dirty="0"/>
            </a:br>
            <a:r>
              <a:rPr lang="zh-TW" altLang="zh-TW" sz="4000" dirty="0"/>
              <a:t>祂仍坐在寶座上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811.</a:t>
            </a:r>
            <a:r>
              <a:rPr lang="zh-TW" altLang="en-US" sz="1400" b="1" dirty="0">
                <a:latin typeface="+mj-ea"/>
                <a:ea typeface="+mj-ea"/>
              </a:rPr>
              <a:t>耶和華我的力量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267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唯有祂是獨行奇事的神</a:t>
            </a:r>
            <a:br>
              <a:rPr lang="zh-TW" altLang="zh-TW" sz="4000" dirty="0"/>
            </a:br>
            <a:r>
              <a:rPr lang="zh-TW" altLang="zh-TW" sz="4000" dirty="0"/>
              <a:t>萬民都當靜默無聲</a:t>
            </a:r>
            <a:r>
              <a:rPr lang="zh-TW" altLang="en-US" sz="4000" dirty="0"/>
              <a:t> </a:t>
            </a:r>
            <a:r>
              <a:rPr lang="zh-TW" altLang="zh-TW" sz="4000" dirty="0"/>
              <a:t>但是義人必因信得生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811.</a:t>
            </a:r>
            <a:r>
              <a:rPr lang="zh-TW" altLang="en-US" sz="1400" b="1" dirty="0">
                <a:latin typeface="+mj-ea"/>
                <a:ea typeface="+mj-ea"/>
              </a:rPr>
              <a:t>耶和華我的力量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529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來讚美永在的天父</a:t>
            </a:r>
            <a:r>
              <a:rPr lang="zh-TW" altLang="en-US" sz="4000" dirty="0"/>
              <a:t> </a:t>
            </a:r>
            <a:r>
              <a:rPr lang="zh-TW" altLang="zh-TW" sz="4000" dirty="0"/>
              <a:t>來讚美榮耀的君王</a:t>
            </a:r>
            <a:br>
              <a:rPr lang="zh-TW" altLang="zh-TW" sz="4000" dirty="0"/>
            </a:br>
            <a:r>
              <a:rPr lang="zh-TW" altLang="zh-TW" sz="4000" dirty="0"/>
              <a:t>來讚美親愛的聖靈</a:t>
            </a:r>
            <a:r>
              <a:rPr lang="zh-TW" altLang="en-US" sz="4000" dirty="0"/>
              <a:t> </a:t>
            </a:r>
            <a:r>
              <a:rPr lang="zh-TW" altLang="zh-TW" sz="4000" dirty="0"/>
              <a:t>來讚美全能的上帝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811.</a:t>
            </a:r>
            <a:r>
              <a:rPr lang="zh-TW" altLang="en-US" sz="1400" b="1" dirty="0">
                <a:latin typeface="+mj-ea"/>
                <a:ea typeface="+mj-ea"/>
              </a:rPr>
              <a:t>耶和華我的力量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5291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來讚美我主我的王</a:t>
            </a:r>
            <a:r>
              <a:rPr lang="zh-TW" altLang="en-US" sz="4000" dirty="0"/>
              <a:t> </a:t>
            </a:r>
            <a:r>
              <a:rPr lang="zh-TW" altLang="zh-TW" sz="4000" dirty="0"/>
              <a:t>來讚美直到永遠</a:t>
            </a:r>
            <a:br>
              <a:rPr lang="zh-TW" altLang="zh-TW" sz="4000" dirty="0"/>
            </a:br>
            <a:r>
              <a:rPr lang="zh-TW" altLang="zh-TW" sz="4000" dirty="0"/>
              <a:t>將榮耀尊貴權柄能力</a:t>
            </a:r>
            <a:r>
              <a:rPr lang="zh-TW" altLang="en-US" sz="4000" dirty="0"/>
              <a:t> </a:t>
            </a:r>
            <a:r>
              <a:rPr lang="zh-TW" altLang="zh-TW" sz="4000" dirty="0"/>
              <a:t>都歸給祂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811.</a:t>
            </a:r>
            <a:r>
              <a:rPr lang="zh-TW" altLang="en-US" sz="1400" b="1" dirty="0">
                <a:latin typeface="+mj-ea"/>
                <a:ea typeface="+mj-ea"/>
              </a:rPr>
              <a:t>耶和華我的力量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 err="1">
                <a:latin typeface="+mj-ea"/>
                <a:ea typeface="+mj-ea"/>
              </a:rPr>
              <a:t>Em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8529170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221</TotalTime>
  <Words>168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1.耶和華是我的力量 我要永遠讚美祂 祂從患難中救拔我 淤泥中提升我</vt:lpstr>
      <vt:lpstr>大水氾濫的時候 祂仍坐在寶座上</vt:lpstr>
      <vt:lpstr>2.唯有祂是獨行奇事的神 萬民都當靜默無聲 但是義人必因信得生</vt:lpstr>
      <vt:lpstr>※來讚美永在的天父 來讚美榮耀的君王 來讚美親愛的聖靈 來讚美全能的上帝</vt:lpstr>
      <vt:lpstr>來讚美我主我的王 來讚美直到永遠 將榮耀尊貴權柄能力 都歸給祂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89</cp:revision>
  <dcterms:created xsi:type="dcterms:W3CDTF">2020-03-03T07:14:47Z</dcterms:created>
  <dcterms:modified xsi:type="dcterms:W3CDTF">2021-09-01T04:35:39Z</dcterms:modified>
</cp:coreProperties>
</file>