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604" r:id="rId2"/>
    <p:sldId id="605" r:id="rId3"/>
    <p:sldId id="606" r:id="rId4"/>
    <p:sldId id="607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96"/>
    <p:restoredTop sz="94674"/>
  </p:normalViewPr>
  <p:slideViewPr>
    <p:cSldViewPr>
      <p:cViewPr varScale="1">
        <p:scale>
          <a:sx n="108" d="100"/>
          <a:sy n="108" d="100"/>
        </p:scale>
        <p:origin x="200" y="5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F0BFC-BAC5-4929-A6FE-7725AAB6EA4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186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F0BFC-BAC5-4929-A6FE-7725AAB6EA4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41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pPr>
              <a:lnSpc>
                <a:spcPts val="4400"/>
              </a:lnSpc>
            </a:pPr>
            <a:r>
              <a:rPr lang="zh-TW" altLang="zh-TW" sz="3600" dirty="0"/>
              <a:t>我渴望更多得著祢 乾渴的心再次滿溢 </a:t>
            </a:r>
            <a:br>
              <a:rPr lang="zh-TW" altLang="zh-TW" sz="3600" dirty="0"/>
            </a:br>
            <a:r>
              <a:rPr lang="zh-TW" altLang="zh-TW" sz="3600" dirty="0"/>
              <a:t>我渴望更多經歷祢 除去軟弱 重新站立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812.</a:t>
            </a:r>
            <a:r>
              <a:rPr lang="zh-TW" altLang="en-US" sz="1400" b="1" dirty="0">
                <a:latin typeface="+mj-ea"/>
                <a:ea typeface="+mj-ea"/>
              </a:rPr>
              <a:t>從破碎到自由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8529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pPr>
              <a:lnSpc>
                <a:spcPts val="4400"/>
              </a:lnSpc>
            </a:pPr>
            <a:r>
              <a:rPr lang="zh-TW" altLang="zh-TW" sz="3600" dirty="0"/>
              <a:t>今天我要遇見祢 我的生命不再停留 </a:t>
            </a:r>
            <a:br>
              <a:rPr lang="zh-TW" altLang="zh-TW" sz="3600" dirty="0"/>
            </a:br>
            <a:r>
              <a:rPr lang="zh-TW" altLang="zh-TW" sz="3600" dirty="0"/>
              <a:t>誠實面對自己 接受釋放與更新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812.</a:t>
            </a:r>
            <a:r>
              <a:rPr lang="zh-TW" altLang="en-US" sz="1400" b="1" dirty="0">
                <a:latin typeface="+mj-ea"/>
                <a:ea typeface="+mj-ea"/>
              </a:rPr>
              <a:t>從破碎到自由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7483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pPr>
              <a:lnSpc>
                <a:spcPts val="4400"/>
              </a:lnSpc>
            </a:pPr>
            <a:r>
              <a:rPr lang="en-US" altLang="zh-TW" sz="3600" dirty="0"/>
              <a:t>※</a:t>
            </a:r>
            <a:r>
              <a:rPr lang="zh-TW" altLang="zh-TW" sz="3600" dirty="0"/>
              <a:t>從破碎到自由 經歷醫治和真平安 </a:t>
            </a:r>
            <a:br>
              <a:rPr lang="zh-TW" altLang="zh-TW" sz="3600" dirty="0"/>
            </a:br>
            <a:r>
              <a:rPr lang="zh-TW" altLang="zh-TW" sz="3600" dirty="0"/>
              <a:t>寶血所立的約 承擔羞辱換來喜樂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812.</a:t>
            </a:r>
            <a:r>
              <a:rPr lang="zh-TW" altLang="en-US" sz="1400" b="1" dirty="0">
                <a:latin typeface="+mj-ea"/>
                <a:ea typeface="+mj-ea"/>
              </a:rPr>
              <a:t>從破碎到自由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7483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pPr>
              <a:lnSpc>
                <a:spcPts val="4400"/>
              </a:lnSpc>
            </a:pPr>
            <a:r>
              <a:rPr lang="zh-TW" altLang="zh-TW" sz="3600" dirty="0"/>
              <a:t>從破碎到自由 重新連結在主愛裡 </a:t>
            </a:r>
            <a:br>
              <a:rPr lang="zh-TW" altLang="zh-TW" sz="3600" dirty="0"/>
            </a:br>
            <a:r>
              <a:rPr lang="zh-TW" altLang="zh-TW" sz="3600" dirty="0"/>
              <a:t>極至的愛和恩典 領取祝福再前行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812.</a:t>
            </a:r>
            <a:r>
              <a:rPr lang="zh-TW" altLang="en-US" sz="1400" b="1" dirty="0">
                <a:latin typeface="+mj-ea"/>
                <a:ea typeface="+mj-ea"/>
              </a:rPr>
              <a:t>從破碎到自由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74837005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222</TotalTime>
  <Words>131</Words>
  <Application>Microsoft Macintosh PowerPoint</Application>
  <PresentationFormat>如螢幕大小 (16:9)</PresentationFormat>
  <Paragraphs>10</Paragraphs>
  <Slides>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敬拜</vt:lpstr>
      <vt:lpstr>我渴望更多得著祢 乾渴的心再次滿溢  我渴望更多經歷祢 除去軟弱 重新站立 </vt:lpstr>
      <vt:lpstr>今天我要遇見祢 我的生命不再停留  誠實面對自己 接受釋放與更新 </vt:lpstr>
      <vt:lpstr>※從破碎到自由 經歷醫治和真平安  寶血所立的約 承擔羞辱換來喜樂 </vt:lpstr>
      <vt:lpstr>從破碎到自由 重新連結在主愛裡  極至的愛和恩典 領取祝福再前行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91</cp:revision>
  <dcterms:created xsi:type="dcterms:W3CDTF">2020-03-03T07:14:47Z</dcterms:created>
  <dcterms:modified xsi:type="dcterms:W3CDTF">2024-05-28T15:30:21Z</dcterms:modified>
</cp:coreProperties>
</file>