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07" r:id="rId2"/>
    <p:sldId id="608" r:id="rId3"/>
    <p:sldId id="609" r:id="rId4"/>
    <p:sldId id="610" r:id="rId5"/>
    <p:sldId id="611" r:id="rId6"/>
    <p:sldId id="612" r:id="rId7"/>
    <p:sldId id="613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我總是不能明白 祢為何不會鬆開手</a:t>
            </a:r>
            <a:br>
              <a:rPr lang="zh-TW" altLang="zh-TW" sz="4000" dirty="0"/>
            </a:br>
            <a:r>
              <a:rPr lang="zh-TW" altLang="zh-TW" sz="4000" dirty="0"/>
              <a:t>總在我無助的時候 對我說祢還愛我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813.</a:t>
            </a:r>
            <a:r>
              <a:rPr lang="zh-TW" altLang="en-US" sz="1400" b="1" dirty="0">
                <a:latin typeface="+mj-ea"/>
                <a:ea typeface="+mj-ea"/>
              </a:rPr>
              <a:t>十架上的愛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台北復興堂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483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我總是無法想像 耶穌為我死在十架</a:t>
            </a:r>
            <a:br>
              <a:rPr lang="zh-TW" altLang="zh-TW" sz="4000" dirty="0"/>
            </a:br>
            <a:r>
              <a:rPr lang="zh-TW" altLang="zh-TW" sz="4000" dirty="0"/>
              <a:t>我的罪如此的深 但祢的慈愛顯得完全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813.</a:t>
            </a:r>
            <a:r>
              <a:rPr lang="zh-TW" altLang="en-US" sz="1400" b="1" dirty="0">
                <a:latin typeface="+mj-ea"/>
                <a:ea typeface="+mj-ea"/>
              </a:rPr>
              <a:t>十架上的愛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台北復興堂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403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不會忘記認識祢的那天</a:t>
            </a:r>
            <a:br>
              <a:rPr lang="zh-TW" altLang="zh-TW" sz="4000" dirty="0"/>
            </a:br>
            <a:r>
              <a:rPr lang="zh-TW" altLang="zh-TW" sz="4000" dirty="0"/>
              <a:t>祢拯救我脫離的一切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813.</a:t>
            </a:r>
            <a:r>
              <a:rPr lang="zh-TW" altLang="en-US" sz="1400" b="1" dirty="0">
                <a:latin typeface="+mj-ea"/>
                <a:ea typeface="+mj-ea"/>
              </a:rPr>
              <a:t>十架上的愛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台北復興堂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607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我是如此不配 祢愛何等甘甜</a:t>
            </a:r>
            <a:br>
              <a:rPr lang="zh-TW" altLang="zh-TW" sz="4000" dirty="0"/>
            </a:br>
            <a:r>
              <a:rPr lang="zh-TW" altLang="zh-TW" sz="4000" dirty="0"/>
              <a:t>沒有祢 我生命不可能完全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813.</a:t>
            </a:r>
            <a:r>
              <a:rPr lang="zh-TW" altLang="en-US" sz="1400" b="1" dirty="0">
                <a:latin typeface="+mj-ea"/>
                <a:ea typeface="+mj-ea"/>
              </a:rPr>
              <a:t>十架上的愛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台北復興堂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607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主我愛祢 生命獻上給祢</a:t>
            </a:r>
            <a:br>
              <a:rPr lang="zh-TW" altLang="zh-TW" sz="4000" dirty="0"/>
            </a:br>
            <a:r>
              <a:rPr lang="zh-TW" altLang="zh-TW" sz="4000" dirty="0"/>
              <a:t>為祢而活 生命才有意義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813.</a:t>
            </a:r>
            <a:r>
              <a:rPr lang="zh-TW" altLang="en-US" sz="1400" b="1" dirty="0">
                <a:latin typeface="+mj-ea"/>
                <a:ea typeface="+mj-ea"/>
              </a:rPr>
              <a:t>十架上的愛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台北復興堂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6072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主祢為我而死 我只願為祢活</a:t>
            </a:r>
            <a:br>
              <a:rPr lang="zh-TW" altLang="zh-TW" sz="4000" dirty="0"/>
            </a:br>
            <a:r>
              <a:rPr lang="zh-TW" altLang="zh-TW" sz="4000" dirty="0"/>
              <a:t>不會放棄 永遠不分離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813.</a:t>
            </a:r>
            <a:r>
              <a:rPr lang="zh-TW" altLang="en-US" sz="1400" b="1" dirty="0">
                <a:latin typeface="+mj-ea"/>
                <a:ea typeface="+mj-ea"/>
              </a:rPr>
              <a:t>十架上的愛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台北復興堂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607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zh-TW" altLang="zh-TW" sz="4000"/>
              <a:t>東離西有多遠 我的罪全赦免</a:t>
            </a:r>
            <a:br>
              <a:rPr lang="zh-TW" altLang="zh-TW" sz="4000"/>
            </a:br>
            <a:r>
              <a:rPr lang="zh-TW" altLang="zh-TW" sz="4000"/>
              <a:t>天離地有多高 祢的愛也多大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813.</a:t>
            </a:r>
            <a:r>
              <a:rPr lang="zh-TW" altLang="en-US" sz="1400" b="1" dirty="0">
                <a:latin typeface="+mj-ea"/>
                <a:ea typeface="+mj-ea"/>
              </a:rPr>
              <a:t>十架上的愛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台北復興堂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543576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222</TotalTime>
  <Words>228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我總是不能明白 祢為何不會鬆開手 總在我無助的時候 對我說祢還愛我</vt:lpstr>
      <vt:lpstr>我總是無法想像 耶穌為我死在十架 我的罪如此的深 但祢的慈愛顯得完全</vt:lpstr>
      <vt:lpstr>※不會忘記認識祢的那天 祢拯救我脫離的一切</vt:lpstr>
      <vt:lpstr>我是如此不配 祢愛何等甘甜 沒有祢 我生命不可能完全</vt:lpstr>
      <vt:lpstr>主我愛祢 生命獻上給祢 為祢而活 生命才有意義</vt:lpstr>
      <vt:lpstr>主祢為我而死 我只願為祢活 不會放棄 永遠不分離</vt:lpstr>
      <vt:lpstr>§ 東離西有多遠 我的罪全赦免 天離地有多高 祢的愛也多大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91</cp:revision>
  <dcterms:created xsi:type="dcterms:W3CDTF">2020-03-03T07:14:47Z</dcterms:created>
  <dcterms:modified xsi:type="dcterms:W3CDTF">2021-09-01T04:36:07Z</dcterms:modified>
</cp:coreProperties>
</file>