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13" r:id="rId2"/>
    <p:sldId id="614" r:id="rId3"/>
    <p:sldId id="615" r:id="rId4"/>
    <p:sldId id="616" r:id="rId5"/>
    <p:sldId id="619" r:id="rId6"/>
    <p:sldId id="617" r:id="rId7"/>
    <p:sldId id="618" r:id="rId8"/>
    <p:sldId id="62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我願成為聖潔居所 祢大能同在 </a:t>
            </a:r>
            <a:br>
              <a:rPr lang="zh-TW" altLang="zh-TW" sz="4000" dirty="0"/>
            </a:br>
            <a:r>
              <a:rPr lang="zh-TW" altLang="zh-TW" sz="4000" dirty="0"/>
              <a:t>是我心渴慕 我渴慕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43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來充滿我親愛聖靈 再次觸摸我 </a:t>
            </a:r>
            <a:br>
              <a:rPr lang="zh-TW" altLang="zh-TW" sz="4000" dirty="0"/>
            </a:br>
            <a:r>
              <a:rPr lang="zh-TW" altLang="zh-TW" sz="4000" dirty="0"/>
              <a:t>是我心呼求 我呼求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1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醫治憂傷破碎心靈 釋放屬天能力 </a:t>
            </a:r>
            <a:br>
              <a:rPr lang="zh-TW" altLang="zh-TW" sz="4000" dirty="0"/>
            </a:br>
            <a:r>
              <a:rPr lang="zh-TW" altLang="zh-TW" sz="4000" dirty="0"/>
              <a:t>轉化萬族萬邦 齊來頌揚祢聖名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16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降下祢恩雨滋潤我心</a:t>
            </a:r>
            <a:br>
              <a:rPr lang="en-US" altLang="zh-TW" sz="4000" dirty="0"/>
            </a:br>
            <a:r>
              <a:rPr lang="zh-TW" altLang="zh-TW" sz="4000" dirty="0"/>
              <a:t>降下祢恩雨滋潤這地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1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聖靈歡迎祢</a:t>
            </a:r>
            <a:br>
              <a:rPr lang="en-US" altLang="zh-TW" sz="4000" dirty="0"/>
            </a:br>
            <a:r>
              <a:rPr lang="zh-TW" altLang="zh-TW" sz="4000" dirty="0"/>
              <a:t>親愛聖靈歡迎祢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3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降下祢恩雨醫治我心</a:t>
            </a:r>
            <a:br>
              <a:rPr lang="en-US" altLang="zh-TW" sz="4000" dirty="0"/>
            </a:br>
            <a:r>
              <a:rPr lang="zh-TW" altLang="zh-TW" sz="4000" dirty="0"/>
              <a:t>降下祢恩雨醫治這地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1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萬民都要看見</a:t>
            </a:r>
            <a:br>
              <a:rPr lang="en-US" altLang="zh-TW" sz="4000" dirty="0"/>
            </a:br>
            <a:r>
              <a:rPr lang="zh-TW" altLang="zh-TW" sz="4000" dirty="0"/>
              <a:t>祢的榮耀降臨全地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1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en-US" altLang="zh-TW" sz="4000"/>
              <a:t>Rain down, rain down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814.</a:t>
            </a:r>
            <a:r>
              <a:rPr lang="zh-TW" altLang="en-US" sz="1400" b="1" dirty="0">
                <a:latin typeface="+mj-ea"/>
                <a:ea typeface="+mj-ea"/>
              </a:rPr>
              <a:t>降下祢恩雨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28206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223</TotalTime>
  <Words>203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1.我願成為聖潔居所 祢大能同在  是我心渴慕 我渴慕 </vt:lpstr>
      <vt:lpstr>來充滿我親愛聖靈 再次觸摸我  是我心呼求 我呼求</vt:lpstr>
      <vt:lpstr>2.醫治憂傷破碎心靈 釋放屬天能力  轉化萬族萬邦 齊來頌揚祢聖名</vt:lpstr>
      <vt:lpstr>※降下祢恩雨滋潤我心 降下祢恩雨滋潤這地 </vt:lpstr>
      <vt:lpstr>聖靈歡迎祢 親愛聖靈歡迎祢</vt:lpstr>
      <vt:lpstr>降下祢恩雨醫治我心 降下祢恩雨醫治這地</vt:lpstr>
      <vt:lpstr>萬民都要看見 祢的榮耀降臨全地</vt:lpstr>
      <vt:lpstr>§ Rain down, rain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92</cp:revision>
  <dcterms:created xsi:type="dcterms:W3CDTF">2020-03-03T07:14:47Z</dcterms:created>
  <dcterms:modified xsi:type="dcterms:W3CDTF">2021-09-01T04:36:22Z</dcterms:modified>
</cp:coreProperties>
</file>