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0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世界不能給我溫暖的時候</a:t>
            </a:r>
            <a:br>
              <a:rPr lang="en-US" altLang="zh-TW" sz="4000" dirty="0"/>
            </a:br>
            <a:r>
              <a:rPr lang="zh-TW" altLang="zh-TW" sz="4000" dirty="0"/>
              <a:t>我用信心抬起頭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28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擦乾所有眼淚沒有懼怕</a:t>
            </a:r>
            <a:br>
              <a:rPr lang="en-US" altLang="zh-TW" sz="4000" dirty="0"/>
            </a:br>
            <a:r>
              <a:rPr lang="zh-TW" altLang="zh-TW" sz="4000" dirty="0"/>
              <a:t>祢的榮光照耀我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24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渴望聽見祢說 孩子我知道 </a:t>
            </a:r>
            <a:br>
              <a:rPr lang="zh-TW" altLang="zh-TW" sz="4000" dirty="0"/>
            </a:br>
            <a:r>
              <a:rPr lang="zh-TW" altLang="zh-TW" sz="4000" dirty="0"/>
              <a:t>你用一生愛我 一生榮耀我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24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雨後的天空有美麗彩虹</a:t>
            </a:r>
            <a:br>
              <a:rPr lang="en-US" altLang="zh-TW" sz="4000"/>
            </a:br>
            <a:r>
              <a:rPr lang="zh-TW" altLang="zh-TW" sz="4000"/>
              <a:t>我</a:t>
            </a:r>
            <a:r>
              <a:rPr lang="zh-TW" altLang="zh-TW" sz="4000" dirty="0"/>
              <a:t>用信心抬起頭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2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藍天白雲總會再次提醒我</a:t>
            </a:r>
            <a:br>
              <a:rPr lang="en-US" altLang="zh-TW" sz="4000" dirty="0"/>
            </a:br>
            <a:r>
              <a:rPr lang="zh-TW" altLang="zh-TW" sz="4000" dirty="0"/>
              <a:t>我的天父關心我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5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生命是祢所造 一切祢明瞭</a:t>
            </a:r>
            <a:br>
              <a:rPr lang="zh-TW" altLang="zh-TW" sz="4000" dirty="0"/>
            </a:br>
            <a:r>
              <a:rPr lang="zh-TW" altLang="zh-TW" sz="4000" dirty="0"/>
              <a:t>祢豈會不知道 我此刻需要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有沒有人陪我 不再重要</a:t>
            </a:r>
            <a:br>
              <a:rPr lang="en-US" altLang="zh-TW" sz="4000" dirty="0"/>
            </a:br>
            <a:r>
              <a:rPr lang="zh-TW" altLang="zh-TW" sz="4000" dirty="0"/>
              <a:t>祢的同在溫暖我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禱告還沒有蒙垂聽的時候</a:t>
            </a:r>
            <a:br>
              <a:rPr lang="en-US" altLang="zh-TW" sz="4000" dirty="0"/>
            </a:br>
            <a:r>
              <a:rPr lang="zh-TW" altLang="zh-TW" sz="4000" dirty="0"/>
              <a:t>我用信心抬起頭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藍天白雲總會再次提醒我</a:t>
            </a:r>
            <a:br>
              <a:rPr lang="en-US" altLang="zh-TW" sz="4000" dirty="0"/>
            </a:br>
            <a:r>
              <a:rPr lang="zh-TW" altLang="zh-TW" sz="4000" dirty="0"/>
              <a:t>神的意念高過我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生命是祢所造 一切祢明瞭 </a:t>
            </a:r>
            <a:br>
              <a:rPr lang="zh-TW" altLang="zh-TW" sz="4000" dirty="0"/>
            </a:br>
            <a:r>
              <a:rPr lang="zh-TW" altLang="zh-TW" sz="4000" dirty="0"/>
              <a:t>祢豈會不知道 我此刻需要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卸下所有重擔完全交托</a:t>
            </a:r>
            <a:br>
              <a:rPr lang="en-US" altLang="zh-TW" sz="4000" dirty="0"/>
            </a:br>
            <a:r>
              <a:rPr lang="zh-TW" altLang="zh-TW" sz="4000" dirty="0"/>
              <a:t>祢的恩典夠我用 夠我用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21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人生旅途走到終點的時候</a:t>
            </a:r>
            <a:br>
              <a:rPr lang="en-US" altLang="zh-TW" sz="4000" dirty="0"/>
            </a:br>
            <a:r>
              <a:rPr lang="zh-TW" altLang="zh-TW" sz="4000" dirty="0"/>
              <a:t>主啊求祢幫助我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815.</a:t>
            </a:r>
            <a:r>
              <a:rPr lang="zh-TW" altLang="en-US" sz="1400" b="1" dirty="0">
                <a:latin typeface="+mj-ea"/>
                <a:ea typeface="+mj-ea"/>
              </a:rPr>
              <a:t>我用信心抬起頭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24943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225</TotalTime>
  <Words>330</Words>
  <Application>Microsoft Office PowerPoint</Application>
  <PresentationFormat>如螢幕大小 (16:9)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Times New Roman</vt:lpstr>
      <vt:lpstr>敬拜</vt:lpstr>
      <vt:lpstr>1.世界不能給我溫暖的時候 我用信心抬起頭 </vt:lpstr>
      <vt:lpstr>藍天白雲總會再次提醒我 我的天父關心我</vt:lpstr>
      <vt:lpstr>生命是祢所造 一切祢明瞭 祢豈會不知道 我此刻需要 </vt:lpstr>
      <vt:lpstr>有沒有人陪我 不再重要 祢的同在溫暖我</vt:lpstr>
      <vt:lpstr>2.禱告還沒有蒙垂聽的時候 我用信心抬起頭</vt:lpstr>
      <vt:lpstr>藍天白雲總會再次提醒我 神的意念高過我</vt:lpstr>
      <vt:lpstr>生命是祢所造 一切祢明瞭  祢豈會不知道 我此刻需要 </vt:lpstr>
      <vt:lpstr>卸下所有重擔完全交托 祢的恩典夠我用 夠我用</vt:lpstr>
      <vt:lpstr>3.人生旅途走到終點的時候 主啊求祢幫助我 </vt:lpstr>
      <vt:lpstr>擦乾所有眼淚沒有懼怕 祢的榮光照耀我</vt:lpstr>
      <vt:lpstr>渴望聽見祢說 孩子我知道  你用一生愛我 一生榮耀我 </vt:lpstr>
      <vt:lpstr>雨後的天空有美麗彩虹 我用信心抬起頭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93</cp:revision>
  <dcterms:created xsi:type="dcterms:W3CDTF">2020-03-03T07:14:47Z</dcterms:created>
  <dcterms:modified xsi:type="dcterms:W3CDTF">2021-09-01T04:36:39Z</dcterms:modified>
</cp:coreProperties>
</file>