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631" r:id="rId2"/>
    <p:sldId id="632" r:id="rId3"/>
    <p:sldId id="633" r:id="rId4"/>
    <p:sldId id="634" r:id="rId5"/>
    <p:sldId id="635" r:id="rId6"/>
    <p:sldId id="636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我問主 愛我有多麼深</a:t>
            </a:r>
            <a:br>
              <a:rPr lang="en-US" altLang="zh-TW" sz="4000" dirty="0"/>
            </a:br>
            <a:r>
              <a:rPr lang="zh-TW" altLang="zh-TW" sz="4000" dirty="0"/>
              <a:t>怎麼能 愛我直到永恆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816.</a:t>
            </a:r>
            <a:r>
              <a:rPr lang="zh-TW" altLang="en-US" sz="1400" b="1" dirty="0">
                <a:latin typeface="+mj-ea"/>
                <a:ea typeface="+mj-ea"/>
              </a:rPr>
              <a:t>我是誰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盛曉玫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52249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主說 我愛你有這麼深</a:t>
            </a:r>
            <a:br>
              <a:rPr lang="en-US" altLang="zh-TW" sz="4000" dirty="0"/>
            </a:br>
            <a:r>
              <a:rPr lang="zh-TW" altLang="zh-TW" sz="4000" dirty="0"/>
              <a:t>祂張開雙手釘在十架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816.</a:t>
            </a:r>
            <a:r>
              <a:rPr lang="zh-TW" altLang="en-US" sz="1400" b="1" dirty="0">
                <a:latin typeface="+mj-ea"/>
                <a:ea typeface="+mj-ea"/>
              </a:rPr>
              <a:t>我是誰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盛曉玫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000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我不禁問</a:t>
            </a:r>
            <a:r>
              <a:rPr lang="zh-TW" altLang="en-US" sz="4000" dirty="0"/>
              <a:t> </a:t>
            </a:r>
            <a:r>
              <a:rPr lang="zh-TW" altLang="zh-TW" sz="4000" dirty="0"/>
              <a:t>我是誰祂為何如此 </a:t>
            </a:r>
            <a:br>
              <a:rPr lang="zh-TW" altLang="zh-TW" sz="4000" dirty="0"/>
            </a:br>
            <a:r>
              <a:rPr lang="zh-TW" altLang="zh-TW" sz="4000" dirty="0"/>
              <a:t>我是誰 祂竟為我受死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816.</a:t>
            </a:r>
            <a:r>
              <a:rPr lang="zh-TW" altLang="en-US" sz="1400" b="1" dirty="0">
                <a:latin typeface="+mj-ea"/>
                <a:ea typeface="+mj-ea"/>
              </a:rPr>
              <a:t>我是誰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盛曉玫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12256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為什麼 祂毫無保留</a:t>
            </a:r>
            <a:br>
              <a:rPr lang="en-US" altLang="zh-TW" sz="4000" dirty="0"/>
            </a:br>
            <a:r>
              <a:rPr lang="zh-TW" altLang="zh-TW" sz="4000" dirty="0"/>
              <a:t>流寶血 洗淨我的汙穢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816.</a:t>
            </a:r>
            <a:r>
              <a:rPr lang="zh-TW" altLang="en-US" sz="1400" b="1" dirty="0">
                <a:latin typeface="+mj-ea"/>
                <a:ea typeface="+mj-ea"/>
              </a:rPr>
              <a:t>我是誰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盛曉玫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12256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我是誰 祂無怨無悔</a:t>
            </a:r>
            <a:br>
              <a:rPr lang="zh-TW" altLang="zh-TW" sz="4000" dirty="0"/>
            </a:br>
            <a:r>
              <a:rPr lang="zh-TW" altLang="zh-TW" sz="4000" dirty="0"/>
              <a:t>我是誰 祂竟喝這苦杯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816.</a:t>
            </a:r>
            <a:r>
              <a:rPr lang="zh-TW" altLang="en-US" sz="1400" b="1" dirty="0">
                <a:latin typeface="+mj-ea"/>
                <a:ea typeface="+mj-ea"/>
              </a:rPr>
              <a:t>我是誰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盛曉玫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12256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/>
              <a:t>這份愛 溶化了所有疑惑 </a:t>
            </a:r>
            <a:br>
              <a:rPr lang="zh-TW" altLang="zh-TW" sz="4000"/>
            </a:br>
            <a:r>
              <a:rPr lang="zh-TW" altLang="zh-TW" sz="4000"/>
              <a:t>我甘願 這一生要為祂而活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816.</a:t>
            </a:r>
            <a:r>
              <a:rPr lang="zh-TW" altLang="en-US" sz="1400" b="1" dirty="0">
                <a:latin typeface="+mj-ea"/>
                <a:ea typeface="+mj-ea"/>
              </a:rPr>
              <a:t>我是誰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盛曉玫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12256074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226</TotalTime>
  <Words>165</Words>
  <Application>Microsoft Office PowerPoint</Application>
  <PresentationFormat>如螢幕大小 (16:9)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Calibri</vt:lpstr>
      <vt:lpstr>Times New Roman</vt:lpstr>
      <vt:lpstr>敬拜</vt:lpstr>
      <vt:lpstr>我問主 愛我有多麼深 怎麼能 愛我直到永恆</vt:lpstr>
      <vt:lpstr>主說 我愛你有這麼深 祂張開雙手釘在十架</vt:lpstr>
      <vt:lpstr>※我不禁問 我是誰祂為何如此  我是誰 祂竟為我受死</vt:lpstr>
      <vt:lpstr>為什麼 祂毫無保留 流寶血 洗淨我的汙穢</vt:lpstr>
      <vt:lpstr>我是誰 祂無怨無悔 我是誰 祂竟喝這苦杯</vt:lpstr>
      <vt:lpstr>這份愛 溶化了所有疑惑  我甘願 這一生要為祂而活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94</cp:revision>
  <dcterms:created xsi:type="dcterms:W3CDTF">2020-03-03T07:14:47Z</dcterms:created>
  <dcterms:modified xsi:type="dcterms:W3CDTF">2021-09-01T04:36:52Z</dcterms:modified>
</cp:coreProperties>
</file>