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36" r:id="rId2"/>
    <p:sldId id="637" r:id="rId3"/>
    <p:sldId id="640" r:id="rId4"/>
    <p:sldId id="63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主我們同心聚集宣揚祢聖名</a:t>
            </a:r>
            <a:br>
              <a:rPr lang="zh-TW" altLang="zh-TW" sz="4000" dirty="0"/>
            </a:br>
            <a:r>
              <a:rPr lang="zh-TW" altLang="zh-TW" sz="4000" dirty="0"/>
              <a:t>向萬邦萬民述說祢的大榮耀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817.</a:t>
            </a:r>
            <a:r>
              <a:rPr lang="zh-TW" altLang="en-US" sz="1400" b="1" dirty="0">
                <a:latin typeface="+mj-ea"/>
                <a:ea typeface="+mj-ea"/>
              </a:rPr>
              <a:t>祢美好應許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225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主我們歡欣跳舞傳揚祢作為</a:t>
            </a:r>
            <a:br>
              <a:rPr lang="zh-TW" altLang="zh-TW" sz="4000" dirty="0"/>
            </a:br>
            <a:r>
              <a:rPr lang="zh-TW" altLang="zh-TW" sz="4000" dirty="0"/>
              <a:t>宣告祢得勝又得勝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817.</a:t>
            </a:r>
            <a:r>
              <a:rPr lang="zh-TW" altLang="en-US" sz="1400" b="1" dirty="0">
                <a:latin typeface="+mj-ea"/>
                <a:ea typeface="+mj-ea"/>
              </a:rPr>
              <a:t>祢美好應許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02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我們歡呼 我們慶賀</a:t>
            </a:r>
            <a:r>
              <a:rPr lang="zh-TW" altLang="en-US" sz="4000" dirty="0"/>
              <a:t> </a:t>
            </a:r>
            <a:r>
              <a:rPr lang="zh-TW" altLang="zh-TW" sz="4000" dirty="0"/>
              <a:t>宣揚祢恩年已來到</a:t>
            </a:r>
            <a:br>
              <a:rPr lang="zh-TW" altLang="zh-TW" sz="4000" dirty="0"/>
            </a:br>
            <a:r>
              <a:rPr lang="zh-TW" altLang="zh-TW" sz="4000" dirty="0"/>
              <a:t>祢聖靈奇妙大能運行在這裡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817.</a:t>
            </a:r>
            <a:r>
              <a:rPr lang="zh-TW" altLang="en-US" sz="1400" b="1" dirty="0">
                <a:latin typeface="+mj-ea"/>
                <a:ea typeface="+mj-ea"/>
              </a:rPr>
              <a:t>祢美好應許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66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我們歡呼 我們慶賀</a:t>
            </a:r>
            <a:r>
              <a:rPr lang="zh-TW" altLang="en-US" sz="4000"/>
              <a:t> </a:t>
            </a:r>
            <a:r>
              <a:rPr lang="zh-TW" altLang="zh-TW" sz="4000"/>
              <a:t>宣揚祢恩年已來到</a:t>
            </a:r>
            <a:br>
              <a:rPr lang="zh-TW" altLang="zh-TW" sz="4000"/>
            </a:br>
            <a:r>
              <a:rPr lang="zh-TW" altLang="zh-TW" sz="4000"/>
              <a:t>祢美好應許必定成就在這地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817.</a:t>
            </a:r>
            <a:r>
              <a:rPr lang="zh-TW" altLang="en-US" sz="1400" b="1" dirty="0">
                <a:latin typeface="+mj-ea"/>
                <a:ea typeface="+mj-ea"/>
              </a:rPr>
              <a:t>祢美好應許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4027715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227</TotalTime>
  <Words>115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主我們同心聚集宣揚祢聖名 向萬邦萬民述說祢的大榮耀</vt:lpstr>
      <vt:lpstr>主我們歡欣跳舞傳揚祢作為 宣告祢得勝又得勝</vt:lpstr>
      <vt:lpstr>※我們歡呼 我們慶賀 宣揚祢恩年已來到 祢聖靈奇妙大能運行在這裡</vt:lpstr>
      <vt:lpstr>我們歡呼 我們慶賀 宣揚祢恩年已來到 祢美好應許必定成就在這地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95</cp:revision>
  <dcterms:created xsi:type="dcterms:W3CDTF">2020-03-03T07:14:47Z</dcterms:created>
  <dcterms:modified xsi:type="dcterms:W3CDTF">2021-09-01T04:37:04Z</dcterms:modified>
</cp:coreProperties>
</file>