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639" r:id="rId2"/>
    <p:sldId id="640" r:id="rId3"/>
    <p:sldId id="641" r:id="rId4"/>
    <p:sldId id="642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我向祢唱首愛的歌 祢是我心所求</a:t>
            </a:r>
            <a:br>
              <a:rPr lang="zh-TW" altLang="zh-TW" sz="4000" dirty="0"/>
            </a:br>
            <a:r>
              <a:rPr lang="zh-TW" altLang="zh-TW" sz="4000" dirty="0"/>
              <a:t>我全心尋求祢我主 我心唯一愛慕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818.</a:t>
            </a:r>
            <a:r>
              <a:rPr lang="zh-TW" altLang="en-US" sz="1400" b="1" dirty="0">
                <a:latin typeface="+mj-ea"/>
                <a:ea typeface="+mj-ea"/>
              </a:rPr>
              <a:t>我心唯一愛慕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027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唯有祢照亮我每一天</a:t>
            </a:r>
            <a:br>
              <a:rPr lang="en-US" altLang="zh-TW" sz="4000" dirty="0"/>
            </a:br>
            <a:r>
              <a:rPr lang="zh-TW" altLang="zh-TW" sz="4000" dirty="0"/>
              <a:t>單單順服尋求祢面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818.</a:t>
            </a:r>
            <a:r>
              <a:rPr lang="zh-TW" altLang="en-US" sz="1400" b="1" dirty="0">
                <a:latin typeface="+mj-ea"/>
                <a:ea typeface="+mj-ea"/>
              </a:rPr>
              <a:t>我心唯一愛慕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9065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唯有祢是我最好朋友</a:t>
            </a:r>
            <a:br>
              <a:rPr lang="en-US" altLang="zh-TW" sz="4000" dirty="0"/>
            </a:br>
            <a:r>
              <a:rPr lang="zh-TW" altLang="zh-TW" sz="4000" dirty="0"/>
              <a:t>我真愛祢主到永遠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818.</a:t>
            </a:r>
            <a:r>
              <a:rPr lang="zh-TW" altLang="en-US" sz="1400" b="1" dirty="0">
                <a:latin typeface="+mj-ea"/>
                <a:ea typeface="+mj-ea"/>
              </a:rPr>
              <a:t>我心唯一愛慕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9065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我心屬於祢 祢也屬我</a:t>
            </a:r>
            <a:br>
              <a:rPr lang="en-US" altLang="zh-TW" sz="4000"/>
            </a:br>
            <a:r>
              <a:rPr lang="zh-TW" altLang="zh-TW" sz="4000"/>
              <a:t>我</a:t>
            </a:r>
            <a:r>
              <a:rPr lang="zh-TW" altLang="zh-TW" sz="4000" dirty="0"/>
              <a:t>心唯一愛慕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818.</a:t>
            </a:r>
            <a:r>
              <a:rPr lang="zh-TW" altLang="en-US" sz="1400" b="1" dirty="0">
                <a:latin typeface="+mj-ea"/>
                <a:ea typeface="+mj-ea"/>
              </a:rPr>
              <a:t>我心唯一愛慕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3499328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228</TotalTime>
  <Words>113</Words>
  <Application>Microsoft Office PowerPoint</Application>
  <PresentationFormat>如螢幕大小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Times New Roman</vt:lpstr>
      <vt:lpstr>敬拜</vt:lpstr>
      <vt:lpstr>我向祢唱首愛的歌 祢是我心所求 我全心尋求祢我主 我心唯一愛慕</vt:lpstr>
      <vt:lpstr>※唯有祢照亮我每一天 單單順服尋求祢面</vt:lpstr>
      <vt:lpstr>唯有祢是我最好朋友 我真愛祢主到永遠</vt:lpstr>
      <vt:lpstr>我心屬於祢 祢也屬我 我心唯一愛慕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96</cp:revision>
  <dcterms:created xsi:type="dcterms:W3CDTF">2020-03-03T07:14:47Z</dcterms:created>
  <dcterms:modified xsi:type="dcterms:W3CDTF">2021-09-01T04:37:23Z</dcterms:modified>
</cp:coreProperties>
</file>