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645" r:id="rId2"/>
    <p:sldId id="646" r:id="rId3"/>
    <p:sldId id="647" r:id="rId4"/>
    <p:sldId id="648" r:id="rId5"/>
    <p:sldId id="649" r:id="rId6"/>
    <p:sldId id="650" r:id="rId7"/>
    <p:sldId id="651" r:id="rId8"/>
    <p:sldId id="652" r:id="rId9"/>
    <p:sldId id="654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一起張開眼睛 看看這世界</a:t>
            </a:r>
            <a:br>
              <a:rPr lang="zh-TW" altLang="zh-TW" sz="4000" dirty="0"/>
            </a:br>
            <a:r>
              <a:rPr lang="zh-TW" altLang="zh-TW" sz="4000" dirty="0"/>
              <a:t>最美的美景 在真誠笑容裡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733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一起付出真心 關愛這世界</a:t>
            </a:r>
            <a:br>
              <a:rPr lang="zh-TW" altLang="zh-TW" sz="4000" dirty="0"/>
            </a:br>
            <a:r>
              <a:rPr lang="zh-TW" altLang="zh-TW" sz="4000" dirty="0"/>
              <a:t>最美的足跡 在愛的道路裡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一同向世界展望 愛因為祢而閃亮</a:t>
            </a:r>
            <a:br>
              <a:rPr lang="zh-TW" altLang="zh-TW" sz="4000" dirty="0"/>
            </a:br>
            <a:r>
              <a:rPr lang="zh-TW" altLang="zh-TW" sz="4000" dirty="0"/>
              <a:t>讓我們共享生命的亮光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一同向世界展望 幸福因祢而延長</a:t>
            </a:r>
            <a:br>
              <a:rPr lang="zh-TW" altLang="zh-TW" sz="4000" dirty="0"/>
            </a:br>
            <a:r>
              <a:rPr lang="zh-TW" altLang="zh-TW" sz="4000" dirty="0"/>
              <a:t>讓我們共享未來的希望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大手牽著小手 同心攜手出發</a:t>
            </a:r>
            <a:br>
              <a:rPr lang="zh-TW" altLang="zh-TW" sz="4000" dirty="0"/>
            </a:br>
            <a:r>
              <a:rPr lang="zh-TW" altLang="zh-TW" sz="4000" dirty="0"/>
              <a:t>期待有一天 處處開滿生命的花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大手牽著小手 分享微笑盼望</a:t>
            </a:r>
            <a:br>
              <a:rPr lang="zh-TW" altLang="zh-TW" sz="4000" dirty="0"/>
            </a:br>
            <a:r>
              <a:rPr lang="zh-TW" altLang="zh-TW" sz="4000" dirty="0"/>
              <a:t>期待那一天 再也沒有飢餓和悲傷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看見需要 就停下腳步</a:t>
            </a:r>
            <a:br>
              <a:rPr lang="zh-TW" altLang="zh-TW" sz="4000" dirty="0"/>
            </a:br>
            <a:r>
              <a:rPr lang="zh-TW" altLang="zh-TW" sz="4000" dirty="0"/>
              <a:t>使受傷的心得著安撫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求神賜下 勇敢憐憫的心</a:t>
            </a:r>
            <a:br>
              <a:rPr lang="zh-TW" altLang="zh-TW" sz="4000" dirty="0"/>
            </a:br>
            <a:r>
              <a:rPr lang="zh-TW" altLang="zh-TW" sz="4000" dirty="0"/>
              <a:t>使我的擁抱溫暖像陽光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祈禱那一天</a:t>
            </a:r>
            <a:br>
              <a:rPr lang="en-US" altLang="zh-TW" sz="4000"/>
            </a:br>
            <a:r>
              <a:rPr lang="zh-TW" altLang="zh-TW" sz="4000"/>
              <a:t>祢</a:t>
            </a:r>
            <a:r>
              <a:rPr lang="zh-TW" altLang="zh-TW" sz="4000" dirty="0"/>
              <a:t>我充滿永恆的盼望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820.</a:t>
            </a:r>
            <a:r>
              <a:rPr lang="zh-TW" altLang="en-US" sz="1400" b="1" dirty="0">
                <a:latin typeface="+mj-ea"/>
                <a:ea typeface="+mj-ea"/>
              </a:rPr>
              <a:t>大手牽著小手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91610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229</TotalTime>
  <Words>271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1.一起張開眼睛 看看這世界 最美的美景 在真誠笑容裡</vt:lpstr>
      <vt:lpstr>一起付出真心 關愛這世界 最美的足跡 在愛的道路裡</vt:lpstr>
      <vt:lpstr>2.一同向世界展望 愛因為祢而閃亮 讓我們共享生命的亮光</vt:lpstr>
      <vt:lpstr>一同向世界展望 幸福因祢而延長 讓我們共享未來的希望</vt:lpstr>
      <vt:lpstr>※大手牽著小手 同心攜手出發 期待有一天 處處開滿生命的花</vt:lpstr>
      <vt:lpstr>大手牽著小手 分享微笑盼望 期待那一天 再也沒有飢餓和悲傷</vt:lpstr>
      <vt:lpstr>§ 看見需要 就停下腳步 使受傷的心得著安撫</vt:lpstr>
      <vt:lpstr>求神賜下 勇敢憐憫的心 使我的擁抱溫暖像陽光</vt:lpstr>
      <vt:lpstr>祈禱那一天 祢我充滿永恆的盼望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98</cp:revision>
  <dcterms:created xsi:type="dcterms:W3CDTF">2020-03-03T07:14:47Z</dcterms:created>
  <dcterms:modified xsi:type="dcterms:W3CDTF">2021-09-01T04:37:48Z</dcterms:modified>
</cp:coreProperties>
</file>