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659" r:id="rId2"/>
    <p:sldId id="661" r:id="rId3"/>
    <p:sldId id="660" r:id="rId4"/>
    <p:sldId id="662" r:id="rId5"/>
    <p:sldId id="663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耶穌正在這裡 耶穌正在這裡 </a:t>
            </a:r>
            <a:br>
              <a:rPr lang="zh-TW" altLang="zh-TW" sz="4000" dirty="0"/>
            </a:br>
            <a:r>
              <a:rPr lang="zh-TW" altLang="zh-TW" sz="4000" dirty="0"/>
              <a:t>祂寶血為你而流 潔淨你心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822.</a:t>
            </a:r>
            <a:r>
              <a:rPr lang="zh-TW" altLang="en-US" sz="1400" b="1" dirty="0">
                <a:latin typeface="+mj-ea"/>
                <a:ea typeface="+mj-ea"/>
              </a:rPr>
              <a:t>耶穌正在這裡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027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祂大能話語醫治你的身體 </a:t>
            </a:r>
            <a:br>
              <a:rPr lang="zh-TW" altLang="zh-TW" sz="4000" dirty="0"/>
            </a:br>
            <a:r>
              <a:rPr lang="zh-TW" altLang="zh-TW" sz="4000" dirty="0"/>
              <a:t>祂聖靈釋放你得自由生命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822.</a:t>
            </a:r>
            <a:r>
              <a:rPr lang="zh-TW" altLang="en-US" sz="1400" b="1" dirty="0">
                <a:latin typeface="+mj-ea"/>
                <a:ea typeface="+mj-ea"/>
              </a:rPr>
              <a:t>耶穌正在這裡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393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耶穌正在這裡 耶穌正在這裡 </a:t>
            </a:r>
            <a:br>
              <a:rPr lang="zh-TW" altLang="zh-TW" sz="4000" dirty="0"/>
            </a:br>
            <a:r>
              <a:rPr lang="zh-TW" altLang="zh-TW" sz="4000" dirty="0"/>
              <a:t>祢寶血為我而流 潔淨我心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822.</a:t>
            </a:r>
            <a:r>
              <a:rPr lang="zh-TW" altLang="en-US" sz="1400" b="1" dirty="0">
                <a:latin typeface="+mj-ea"/>
                <a:ea typeface="+mj-ea"/>
              </a:rPr>
              <a:t>耶穌正在這裡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393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祢大能話語醫治我的身體 </a:t>
            </a:r>
            <a:br>
              <a:rPr lang="zh-TW" altLang="zh-TW" sz="4000" dirty="0"/>
            </a:br>
            <a:r>
              <a:rPr lang="zh-TW" altLang="zh-TW" sz="4000" dirty="0"/>
              <a:t>祢聖靈釋放我得自由生命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822.</a:t>
            </a:r>
            <a:r>
              <a:rPr lang="zh-TW" altLang="en-US" sz="1400" b="1" dirty="0">
                <a:latin typeface="+mj-ea"/>
                <a:ea typeface="+mj-ea"/>
              </a:rPr>
              <a:t>耶穌正在這裡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871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耶穌正在這裡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822.</a:t>
            </a:r>
            <a:r>
              <a:rPr lang="zh-TW" altLang="en-US" sz="1400" b="1" dirty="0">
                <a:latin typeface="+mj-ea"/>
                <a:ea typeface="+mj-ea"/>
              </a:rPr>
              <a:t>耶穌正在這裡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8713178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232</TotalTime>
  <Words>119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耶穌正在這裡 耶穌正在這裡  祂寶血為你而流 潔淨你心</vt:lpstr>
      <vt:lpstr>祂大能話語醫治你的身體  祂聖靈釋放你得自由生命</vt:lpstr>
      <vt:lpstr>耶穌正在這裡 耶穌正在這裡  祢寶血為我而流 潔淨我心</vt:lpstr>
      <vt:lpstr>祢大能話語醫治我的身體  祢聖靈釋放我得自由生命</vt:lpstr>
      <vt:lpstr>耶穌正在這裡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100</cp:revision>
  <dcterms:created xsi:type="dcterms:W3CDTF">2020-03-03T07:14:47Z</dcterms:created>
  <dcterms:modified xsi:type="dcterms:W3CDTF">2021-09-01T04:38:18Z</dcterms:modified>
</cp:coreProperties>
</file>