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663" r:id="rId2"/>
    <p:sldId id="664" r:id="rId3"/>
    <p:sldId id="665" r:id="rId4"/>
    <p:sldId id="666" r:id="rId5"/>
    <p:sldId id="667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今天 我可以不一樣 今天 我心裡有盼望 </a:t>
            </a:r>
            <a:br>
              <a:rPr lang="zh-TW" altLang="zh-TW" sz="4000" dirty="0"/>
            </a:br>
            <a:r>
              <a:rPr lang="zh-TW" altLang="zh-TW" sz="4000" dirty="0"/>
              <a:t>今天 我將會有力量 今天 會不一樣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823.</a:t>
            </a:r>
            <a:r>
              <a:rPr lang="zh-TW" altLang="en-US" sz="1400" b="1" dirty="0">
                <a:latin typeface="+mj-ea"/>
                <a:ea typeface="+mj-ea"/>
              </a:rPr>
              <a:t>今天可以不一樣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9871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我的心情 將會不一樣 </a:t>
            </a:r>
            <a:br>
              <a:rPr lang="zh-TW" altLang="zh-TW" sz="4000" dirty="0"/>
            </a:br>
            <a:r>
              <a:rPr lang="zh-TW" altLang="zh-TW" sz="4000" dirty="0"/>
              <a:t>我的信心 將會更堅強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823.</a:t>
            </a:r>
            <a:r>
              <a:rPr lang="zh-TW" altLang="en-US" sz="1400" b="1" dirty="0">
                <a:latin typeface="+mj-ea"/>
                <a:ea typeface="+mj-ea"/>
              </a:rPr>
              <a:t>今天可以不一樣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260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我的眼光 定睛在天上</a:t>
            </a:r>
            <a:br>
              <a:rPr lang="en-US" altLang="zh-TW" sz="4000" dirty="0"/>
            </a:br>
            <a:r>
              <a:rPr lang="zh-TW" altLang="zh-TW" sz="4000" dirty="0"/>
              <a:t>靠耶穌 會不一樣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823.</a:t>
            </a:r>
            <a:r>
              <a:rPr lang="zh-TW" altLang="en-US" sz="1400" b="1" dirty="0">
                <a:latin typeface="+mj-ea"/>
                <a:ea typeface="+mj-ea"/>
              </a:rPr>
              <a:t>今天可以不一樣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2605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今天可以不一樣 今天靠主不靠自己 </a:t>
            </a:r>
            <a:br>
              <a:rPr lang="zh-TW" altLang="zh-TW" sz="4000" dirty="0"/>
            </a:br>
            <a:r>
              <a:rPr lang="zh-TW" altLang="zh-TW" sz="4000" dirty="0"/>
              <a:t>舊事已過都變成新 靠著耶穌就不一樣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823.</a:t>
            </a:r>
            <a:r>
              <a:rPr lang="zh-TW" altLang="en-US" sz="1400" b="1" dirty="0">
                <a:latin typeface="+mj-ea"/>
                <a:ea typeface="+mj-ea"/>
              </a:rPr>
              <a:t>今天可以不一樣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92605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靠耶穌就不一樣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823.</a:t>
            </a:r>
            <a:r>
              <a:rPr lang="zh-TW" altLang="en-US" sz="1400" b="1" dirty="0">
                <a:latin typeface="+mj-ea"/>
                <a:ea typeface="+mj-ea"/>
              </a:rPr>
              <a:t>今天可以不一樣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盛曉玫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16720694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233</TotalTime>
  <Words>128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Times New Roman</vt:lpstr>
      <vt:lpstr>敬拜</vt:lpstr>
      <vt:lpstr>1.今天 我可以不一樣 今天 我心裡有盼望  今天 我將會有力量 今天 會不一樣</vt:lpstr>
      <vt:lpstr>2.我的心情 將會不一樣  我的信心 將會更堅強 </vt:lpstr>
      <vt:lpstr>我的眼光 定睛在天上 靠耶穌 會不一樣</vt:lpstr>
      <vt:lpstr>※今天可以不一樣 今天靠主不靠自己  舊事已過都變成新 靠著耶穌就不一樣</vt:lpstr>
      <vt:lpstr>靠耶穌就不一樣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101</cp:revision>
  <dcterms:created xsi:type="dcterms:W3CDTF">2020-03-03T07:14:47Z</dcterms:created>
  <dcterms:modified xsi:type="dcterms:W3CDTF">2021-09-01T04:38:32Z</dcterms:modified>
</cp:coreProperties>
</file>