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67" r:id="rId2"/>
    <p:sldId id="668" r:id="rId3"/>
    <p:sldId id="669" r:id="rId4"/>
    <p:sldId id="674" r:id="rId5"/>
    <p:sldId id="670" r:id="rId6"/>
    <p:sldId id="673" r:id="rId7"/>
    <p:sldId id="671" r:id="rId8"/>
    <p:sldId id="675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開我的眼睛 讓我看見祢</a:t>
            </a:r>
            <a:br>
              <a:rPr lang="zh-TW" altLang="zh-TW" sz="4000" dirty="0"/>
            </a:br>
            <a:r>
              <a:rPr lang="zh-TW" altLang="zh-TW" sz="4000" dirty="0"/>
              <a:t>祢榮美彰顯吸引我心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824.</a:t>
            </a:r>
            <a:r>
              <a:rPr lang="zh-TW" altLang="en-US" sz="1400" b="1" dirty="0">
                <a:latin typeface="+mj-ea"/>
                <a:ea typeface="+mj-ea"/>
              </a:rPr>
              <a:t>活著為要敬拜祢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672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開我的耳朵 讓我聽見祢</a:t>
            </a:r>
            <a:br>
              <a:rPr lang="zh-TW" altLang="zh-TW" sz="4000" dirty="0"/>
            </a:br>
            <a:r>
              <a:rPr lang="zh-TW" altLang="zh-TW" sz="4000" dirty="0"/>
              <a:t>每句話都讓我更愛祢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824.</a:t>
            </a:r>
            <a:r>
              <a:rPr lang="zh-TW" altLang="en-US" sz="1400" b="1" dirty="0">
                <a:latin typeface="+mj-ea"/>
                <a:ea typeface="+mj-ea"/>
              </a:rPr>
              <a:t>活著為要敬拜祢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521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活著為要敬拜祢</a:t>
            </a:r>
            <a:br>
              <a:rPr lang="en-US" altLang="zh-TW" sz="4000" dirty="0"/>
            </a:br>
            <a:r>
              <a:rPr lang="zh-TW" altLang="zh-TW" sz="4000" dirty="0"/>
              <a:t>活著為要全心來愛祢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824.</a:t>
            </a:r>
            <a:r>
              <a:rPr lang="zh-TW" altLang="en-US" sz="1400" b="1" dirty="0">
                <a:latin typeface="+mj-ea"/>
                <a:ea typeface="+mj-ea"/>
              </a:rPr>
              <a:t>活著為要敬拜祢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521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俯伏在祢榮耀中</a:t>
            </a:r>
            <a:br>
              <a:rPr lang="en-US" altLang="zh-TW" sz="4000" dirty="0"/>
            </a:br>
            <a:r>
              <a:rPr lang="zh-TW" altLang="zh-TW" sz="4000" dirty="0"/>
              <a:t>祢的榮美 無人能及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824.</a:t>
            </a:r>
            <a:r>
              <a:rPr lang="zh-TW" altLang="en-US" sz="1400" b="1" dirty="0">
                <a:latin typeface="+mj-ea"/>
                <a:ea typeface="+mj-ea"/>
              </a:rPr>
              <a:t>活著為要敬拜祢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468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活著為要敬拜祢</a:t>
            </a:r>
            <a:br>
              <a:rPr lang="en-US" altLang="zh-TW" sz="4000" dirty="0"/>
            </a:br>
            <a:r>
              <a:rPr lang="zh-TW" altLang="zh-TW" sz="4000" dirty="0"/>
              <a:t>活著為要全心來愛祢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824.</a:t>
            </a:r>
            <a:r>
              <a:rPr lang="zh-TW" altLang="en-US" sz="1400" b="1" dirty="0">
                <a:latin typeface="+mj-ea"/>
                <a:ea typeface="+mj-ea"/>
              </a:rPr>
              <a:t>活著為要敬拜祢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521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永遠住在祢殿中</a:t>
            </a:r>
            <a:br>
              <a:rPr lang="en-US" altLang="zh-TW" sz="4000" dirty="0"/>
            </a:br>
            <a:r>
              <a:rPr lang="zh-TW" altLang="zh-TW" sz="4000" dirty="0"/>
              <a:t>昔在今在永在的主我愛祢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824.</a:t>
            </a:r>
            <a:r>
              <a:rPr lang="zh-TW" altLang="en-US" sz="1400" b="1" dirty="0">
                <a:latin typeface="+mj-ea"/>
                <a:ea typeface="+mj-ea"/>
              </a:rPr>
              <a:t>活著為要敬拜祢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493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喔 我愛祢 喔 全心敬拜祢</a:t>
            </a:r>
            <a:br>
              <a:rPr lang="zh-TW" altLang="zh-TW" sz="4000" dirty="0"/>
            </a:br>
            <a:r>
              <a:rPr lang="zh-TW" altLang="zh-TW" sz="4000" dirty="0"/>
              <a:t>日夜不停歌唱 哈利路亞 我愛祢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824.</a:t>
            </a:r>
            <a:r>
              <a:rPr lang="zh-TW" altLang="en-US" sz="1400" b="1" dirty="0">
                <a:latin typeface="+mj-ea"/>
                <a:ea typeface="+mj-ea"/>
              </a:rPr>
              <a:t>活著為要敬拜祢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521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我</a:t>
            </a:r>
            <a:r>
              <a:rPr lang="zh-TW" altLang="zh-TW" sz="4000" dirty="0"/>
              <a:t>愛祢</a:t>
            </a:r>
            <a:r>
              <a:rPr lang="en-US" altLang="zh-TW" sz="4000" dirty="0"/>
              <a:t>(X2)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824.</a:t>
            </a:r>
            <a:r>
              <a:rPr lang="zh-TW" altLang="en-US" sz="1400" b="1" dirty="0">
                <a:latin typeface="+mj-ea"/>
                <a:ea typeface="+mj-ea"/>
              </a:rPr>
              <a:t>活著為要敬拜祢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7402353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236</TotalTime>
  <Words>225</Words>
  <Application>Microsoft Office PowerPoint</Application>
  <PresentationFormat>如螢幕大小 (16:9)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Times New Roman</vt:lpstr>
      <vt:lpstr>敬拜</vt:lpstr>
      <vt:lpstr>開我的眼睛 讓我看見祢 祢榮美彰顯吸引我心</vt:lpstr>
      <vt:lpstr>開我的耳朵 讓我聽見祢 每句話都讓我更愛祢</vt:lpstr>
      <vt:lpstr>※活著為要敬拜祢 活著為要全心來愛祢</vt:lpstr>
      <vt:lpstr>俯伏在祢榮耀中 祢的榮美 無人能及</vt:lpstr>
      <vt:lpstr>活著為要敬拜祢 活著為要全心來愛祢</vt:lpstr>
      <vt:lpstr>永遠住在祢殿中 昔在今在永在的主我愛祢</vt:lpstr>
      <vt:lpstr>§ 喔 我愛祢 喔 全心敬拜祢 日夜不停歌唱 哈利路亞 我愛祢</vt:lpstr>
      <vt:lpstr>我愛祢(X2)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102</cp:revision>
  <dcterms:created xsi:type="dcterms:W3CDTF">2020-03-03T07:14:47Z</dcterms:created>
  <dcterms:modified xsi:type="dcterms:W3CDTF">2021-09-01T04:38:46Z</dcterms:modified>
</cp:coreProperties>
</file>