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75" r:id="rId2"/>
    <p:sldId id="676" r:id="rId3"/>
    <p:sldId id="677" r:id="rId4"/>
    <p:sldId id="678" r:id="rId5"/>
    <p:sldId id="679" r:id="rId6"/>
    <p:sldId id="68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我們活著是為了此時此刻 </a:t>
            </a:r>
            <a:br>
              <a:rPr lang="zh-TW" altLang="zh-TW" sz="4000" dirty="0"/>
            </a:br>
            <a:r>
              <a:rPr lang="zh-TW" altLang="zh-TW" sz="4000" dirty="0"/>
              <a:t>今天我們選擇要跟隨祢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4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當祢眼目查看全地 願祢尋得我們 </a:t>
            </a:r>
            <a:br>
              <a:rPr lang="zh-TW" altLang="zh-TW" sz="4000" dirty="0"/>
            </a:br>
            <a:r>
              <a:rPr lang="zh-TW" altLang="zh-TW" sz="4000" dirty="0"/>
              <a:t>因我們在這裡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215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現在就是悅納的時候 </a:t>
            </a:r>
            <a:br>
              <a:rPr lang="zh-TW" altLang="zh-TW" sz="4000" dirty="0"/>
            </a:br>
            <a:r>
              <a:rPr lang="zh-TW" altLang="zh-TW" sz="4000" dirty="0"/>
              <a:t>悅納的時候 祢要來施行拯救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21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我們要來一心歸向祢</a:t>
            </a:r>
            <a:br>
              <a:rPr lang="zh-TW" altLang="zh-TW" sz="4000" dirty="0"/>
            </a:br>
            <a:r>
              <a:rPr lang="zh-TW" altLang="zh-TW" sz="4000" dirty="0"/>
              <a:t>一心歸向祢 我們的主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21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現在就是 華人的時候 </a:t>
            </a:r>
            <a:br>
              <a:rPr lang="zh-TW" altLang="zh-TW" sz="4000" dirty="0"/>
            </a:br>
            <a:r>
              <a:rPr lang="zh-TW" altLang="zh-TW" sz="4000" dirty="0"/>
              <a:t>華人的時候 祢要來釋放我們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21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我們要來降服於祢 </a:t>
            </a:r>
            <a:br>
              <a:rPr lang="zh-TW" altLang="zh-TW" sz="4000"/>
            </a:br>
            <a:r>
              <a:rPr lang="zh-TW" altLang="zh-TW" sz="4000"/>
              <a:t>降服於祢 進入命定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825.</a:t>
            </a:r>
            <a:r>
              <a:rPr lang="zh-TW" altLang="en-US" sz="1400" b="1" dirty="0">
                <a:latin typeface="+mj-ea"/>
                <a:ea typeface="+mj-ea"/>
              </a:rPr>
              <a:t>悅納的時候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67869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237</TotalTime>
  <Words>171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我們活著是為了此時此刻  今天我們選擇要跟隨祢 </vt:lpstr>
      <vt:lpstr>當祢眼目查看全地 願祢尋得我們  因我們在這裡</vt:lpstr>
      <vt:lpstr>※1.現在就是悅納的時候  悅納的時候 祢要來施行拯救</vt:lpstr>
      <vt:lpstr>我們要來一心歸向祢 一心歸向祢 我們的主</vt:lpstr>
      <vt:lpstr>※2.現在就是 華人的時候  華人的時候 祢要來釋放我們</vt:lpstr>
      <vt:lpstr>我們要來降服於祢  降服於祢 進入命定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103</cp:revision>
  <dcterms:created xsi:type="dcterms:W3CDTF">2020-03-03T07:14:47Z</dcterms:created>
  <dcterms:modified xsi:type="dcterms:W3CDTF">2021-09-01T04:39:00Z</dcterms:modified>
</cp:coreProperties>
</file>