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80" r:id="rId2"/>
    <p:sldId id="681" r:id="rId3"/>
    <p:sldId id="682" r:id="rId4"/>
    <p:sldId id="683" r:id="rId5"/>
    <p:sldId id="684" r:id="rId6"/>
    <p:sldId id="68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 我心愛祢 我渴望活在祢的懷裡 </a:t>
            </a:r>
            <a:br>
              <a:rPr lang="zh-TW" altLang="zh-TW" sz="4000" dirty="0"/>
            </a:br>
            <a:r>
              <a:rPr lang="zh-TW" altLang="zh-TW" sz="4000" dirty="0"/>
              <a:t>每天與祢同在 享受祢的大愛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8678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醫治我受傷的心靈 改變我原有的生命 </a:t>
            </a:r>
            <a:br>
              <a:rPr lang="zh-TW" altLang="zh-TW" sz="4000" dirty="0"/>
            </a:br>
            <a:r>
              <a:rPr lang="zh-TW" altLang="zh-TW" sz="4000" dirty="0"/>
              <a:t>引導我當走的路 今天的服事求祢托住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哦 主啊 求祢改變我</a:t>
            </a:r>
            <a:br>
              <a:rPr lang="en-US" altLang="zh-TW" sz="4000" dirty="0"/>
            </a:br>
            <a:r>
              <a:rPr lang="zh-TW" altLang="zh-TW" sz="4000" dirty="0"/>
              <a:t>心思意念願祢來雕琢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使我能更加像祢</a:t>
            </a:r>
            <a:br>
              <a:rPr lang="en-US" altLang="zh-TW" sz="4000" dirty="0"/>
            </a:br>
            <a:r>
              <a:rPr lang="zh-TW" altLang="zh-TW" sz="4000" dirty="0"/>
              <a:t>帶著耶穌的香氣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 主啊 求祢吸引我</a:t>
            </a:r>
            <a:br>
              <a:rPr lang="en-US" altLang="zh-TW" sz="4000" dirty="0"/>
            </a:br>
            <a:r>
              <a:rPr lang="zh-TW" altLang="zh-TW" sz="4000" dirty="0"/>
              <a:t>帶我進入祢聖潔居所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讓我今天為祢活 完全獻上為活祭 </a:t>
            </a:r>
            <a:br>
              <a:rPr lang="zh-TW" altLang="zh-TW" sz="4000"/>
            </a:br>
            <a:r>
              <a:rPr lang="zh-TW" altLang="zh-TW" sz="4000"/>
              <a:t>奉獻一生跟隨祢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826.</a:t>
            </a:r>
            <a:r>
              <a:rPr lang="zh-TW" altLang="en-US" sz="1400" b="1" dirty="0">
                <a:latin typeface="+mj-ea"/>
                <a:ea typeface="+mj-ea"/>
              </a:rPr>
              <a:t>每天的禱告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澆灌園子音樂事工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862332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238</TotalTime>
  <Words>182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主 我心愛祢 我渴望活在祢的懷裡  每天與祢同在 享受祢的大愛</vt:lpstr>
      <vt:lpstr>醫治我受傷的心靈 改變我原有的生命  引導我當走的路 今天的服事求祢托住</vt:lpstr>
      <vt:lpstr>※哦 主啊 求祢改變我 心思意念願祢來雕琢</vt:lpstr>
      <vt:lpstr>使我能更加像祢 帶著耶穌的香氣</vt:lpstr>
      <vt:lpstr>哦 主啊 求祢吸引我 帶我進入祢聖潔居所</vt:lpstr>
      <vt:lpstr>讓我今天為祢活 完全獻上為活祭  奉獻一生跟隨祢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104</cp:revision>
  <dcterms:created xsi:type="dcterms:W3CDTF">2020-03-03T07:14:47Z</dcterms:created>
  <dcterms:modified xsi:type="dcterms:W3CDTF">2021-09-01T04:39:13Z</dcterms:modified>
</cp:coreProperties>
</file>