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685" r:id="rId2"/>
    <p:sldId id="686" r:id="rId3"/>
    <p:sldId id="687" r:id="rId4"/>
    <p:sldId id="688" r:id="rId5"/>
    <p:sldId id="689" r:id="rId6"/>
    <p:sldId id="690" r:id="rId7"/>
    <p:sldId id="691" r:id="rId8"/>
    <p:sldId id="692" r:id="rId9"/>
    <p:sldId id="694" r:id="rId10"/>
    <p:sldId id="695" r:id="rId11"/>
    <p:sldId id="696" r:id="rId12"/>
    <p:sldId id="697" r:id="rId13"/>
    <p:sldId id="693" r:id="rId1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天父 祢滿有憐憫</a:t>
            </a:r>
            <a:br>
              <a:rPr lang="zh-TW" altLang="zh-TW" sz="4000" dirty="0"/>
            </a:br>
            <a:r>
              <a:rPr lang="zh-TW" altLang="zh-TW" sz="4000" dirty="0"/>
              <a:t>滿有慈愛饒恕的恩典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827.</a:t>
            </a:r>
            <a:r>
              <a:rPr lang="zh-TW" altLang="en-US" sz="1400" b="1" dirty="0">
                <a:latin typeface="+mj-ea"/>
                <a:ea typeface="+mj-ea"/>
              </a:rPr>
              <a:t>阿爸天父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48623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打開心門領受祢大愛</a:t>
            </a:r>
            <a:br>
              <a:rPr lang="zh-TW" altLang="zh-TW" sz="4000" dirty="0"/>
            </a:br>
            <a:r>
              <a:rPr lang="zh-TW" altLang="zh-TW" sz="4000" dirty="0"/>
              <a:t>祢是最愛我的阿爸父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827.</a:t>
            </a:r>
            <a:r>
              <a:rPr lang="zh-TW" altLang="en-US" sz="1400" b="1" dirty="0">
                <a:latin typeface="+mj-ea"/>
                <a:ea typeface="+mj-ea"/>
              </a:rPr>
              <a:t>阿爸天父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21330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阿爸天父 阿爸天父</a:t>
            </a:r>
            <a:br>
              <a:rPr lang="zh-TW" altLang="zh-TW" sz="4000" dirty="0"/>
            </a:br>
            <a:r>
              <a:rPr lang="zh-TW" altLang="zh-TW" sz="4000" dirty="0"/>
              <a:t>從我心深處呼</a:t>
            </a:r>
            <a:r>
              <a:rPr lang="zh-TW" altLang="en-US" sz="4000" dirty="0"/>
              <a:t>叫</a:t>
            </a:r>
            <a:r>
              <a:rPr lang="zh-TW" altLang="zh-TW" sz="4000" dirty="0"/>
              <a:t>祢</a:t>
            </a:r>
            <a:r>
              <a:rPr lang="zh-TW" altLang="en-US" sz="4000" dirty="0"/>
              <a:t>阿爸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827.</a:t>
            </a:r>
            <a:r>
              <a:rPr lang="zh-TW" altLang="en-US" sz="1400" b="1" dirty="0">
                <a:latin typeface="+mj-ea"/>
                <a:ea typeface="+mj-ea"/>
              </a:rPr>
              <a:t>阿爸天父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5472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高舉雙手領受祢應許</a:t>
            </a:r>
            <a:br>
              <a:rPr lang="zh-TW" altLang="zh-TW" sz="4000" dirty="0"/>
            </a:br>
            <a:r>
              <a:rPr lang="zh-TW" altLang="zh-TW" sz="4000" dirty="0"/>
              <a:t>阿爸天父我真愛祢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827.</a:t>
            </a:r>
            <a:r>
              <a:rPr lang="zh-TW" altLang="en-US" sz="1400" b="1" dirty="0">
                <a:latin typeface="+mj-ea"/>
                <a:ea typeface="+mj-ea"/>
              </a:rPr>
              <a:t>阿爸天父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01855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 dirty="0"/>
              <a:t> </a:t>
            </a:r>
            <a:r>
              <a:rPr lang="zh-TW" altLang="zh-TW" sz="4000" dirty="0"/>
              <a:t>阿爸天父 阿爸天父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827.</a:t>
            </a:r>
            <a:r>
              <a:rPr lang="zh-TW" altLang="en-US" sz="1400" b="1" dirty="0">
                <a:latin typeface="+mj-ea"/>
                <a:ea typeface="+mj-ea"/>
              </a:rPr>
              <a:t>阿爸天父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9338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醫治釋放我的心</a:t>
            </a:r>
            <a:br>
              <a:rPr lang="zh-TW" altLang="zh-TW" sz="4000" dirty="0"/>
            </a:br>
            <a:r>
              <a:rPr lang="zh-TW" altLang="zh-TW" sz="4000" dirty="0"/>
              <a:t>慈愛雙手緊緊擁抱我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827.</a:t>
            </a:r>
            <a:r>
              <a:rPr lang="zh-TW" altLang="en-US" sz="1400" b="1" dirty="0">
                <a:latin typeface="+mj-ea"/>
                <a:ea typeface="+mj-ea"/>
              </a:rPr>
              <a:t>阿爸天父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2964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天父 祢滿有慈愛</a:t>
            </a:r>
            <a:br>
              <a:rPr lang="zh-TW" altLang="zh-TW" sz="4000" dirty="0"/>
            </a:br>
            <a:r>
              <a:rPr lang="zh-TW" altLang="zh-TW" sz="4000" dirty="0"/>
              <a:t>靠近一切尋求祢的兒女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827.</a:t>
            </a:r>
            <a:r>
              <a:rPr lang="zh-TW" altLang="en-US" sz="1400" b="1" dirty="0">
                <a:latin typeface="+mj-ea"/>
                <a:ea typeface="+mj-ea"/>
              </a:rPr>
              <a:t>阿爸天父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654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我的心何等渴慕祢</a:t>
            </a:r>
            <a:br>
              <a:rPr lang="zh-TW" altLang="zh-TW" sz="4000" dirty="0"/>
            </a:br>
            <a:r>
              <a:rPr lang="zh-TW" altLang="zh-TW" sz="4000" dirty="0"/>
              <a:t>回轉像小孩子親近祢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827.</a:t>
            </a:r>
            <a:r>
              <a:rPr lang="zh-TW" altLang="en-US" sz="1400" b="1" dirty="0">
                <a:latin typeface="+mj-ea"/>
                <a:ea typeface="+mj-ea"/>
              </a:rPr>
              <a:t>阿爸天父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654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※1.</a:t>
            </a:r>
            <a:r>
              <a:rPr lang="zh-TW" altLang="zh-TW" sz="4000" dirty="0"/>
              <a:t>阿爸天父 阿爸天父</a:t>
            </a:r>
            <a:br>
              <a:rPr lang="zh-TW" altLang="zh-TW" sz="4000" dirty="0"/>
            </a:br>
            <a:r>
              <a:rPr lang="zh-TW" altLang="zh-TW" sz="4000" dirty="0"/>
              <a:t>從我心深處呼求祢名字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827.</a:t>
            </a:r>
            <a:r>
              <a:rPr lang="zh-TW" altLang="en-US" sz="1400" b="1" dirty="0">
                <a:latin typeface="+mj-ea"/>
                <a:ea typeface="+mj-ea"/>
              </a:rPr>
              <a:t>阿爸天父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654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打開心門領受祢大愛</a:t>
            </a:r>
            <a:br>
              <a:rPr lang="zh-TW" altLang="zh-TW" sz="4000" dirty="0"/>
            </a:br>
            <a:r>
              <a:rPr lang="zh-TW" altLang="zh-TW" sz="4000" dirty="0"/>
              <a:t>祢是最愛我的阿爸父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827.</a:t>
            </a:r>
            <a:r>
              <a:rPr lang="zh-TW" altLang="en-US" sz="1400" b="1" dirty="0">
                <a:latin typeface="+mj-ea"/>
                <a:ea typeface="+mj-ea"/>
              </a:rPr>
              <a:t>阿爸天父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6542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阿爸天父 阿爸天父</a:t>
            </a:r>
            <a:br>
              <a:rPr lang="zh-TW" altLang="zh-TW" sz="4000" dirty="0"/>
            </a:br>
            <a:r>
              <a:rPr lang="zh-TW" altLang="zh-TW" sz="4000" dirty="0"/>
              <a:t>從我心深處呼求祢名字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827.</a:t>
            </a:r>
            <a:r>
              <a:rPr lang="zh-TW" altLang="en-US" sz="1400" b="1" dirty="0">
                <a:latin typeface="+mj-ea"/>
                <a:ea typeface="+mj-ea"/>
              </a:rPr>
              <a:t>阿爸天父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654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高舉雙手領受祢應許</a:t>
            </a:r>
            <a:br>
              <a:rPr lang="zh-TW" altLang="zh-TW" sz="4000" dirty="0"/>
            </a:br>
            <a:r>
              <a:rPr lang="zh-TW" altLang="zh-TW" sz="4000" dirty="0"/>
              <a:t>阿爸天父我真愛祢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827.</a:t>
            </a:r>
            <a:r>
              <a:rPr lang="zh-TW" altLang="en-US" sz="1400" b="1" dirty="0">
                <a:latin typeface="+mj-ea"/>
                <a:ea typeface="+mj-ea"/>
              </a:rPr>
              <a:t>阿爸天父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6542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※2.</a:t>
            </a:r>
            <a:r>
              <a:rPr lang="zh-TW" altLang="zh-TW" sz="4000" dirty="0"/>
              <a:t>阿爸天父 阿爸天父</a:t>
            </a:r>
            <a:br>
              <a:rPr lang="zh-TW" altLang="zh-TW" sz="4000" dirty="0"/>
            </a:br>
            <a:r>
              <a:rPr lang="zh-TW" altLang="zh-TW" sz="4000" dirty="0"/>
              <a:t>從我心深處呼</a:t>
            </a:r>
            <a:r>
              <a:rPr lang="zh-TW" altLang="en-US" sz="4000" dirty="0"/>
              <a:t>叫</a:t>
            </a:r>
            <a:r>
              <a:rPr lang="zh-TW" altLang="zh-TW" sz="4000" dirty="0"/>
              <a:t>祢</a:t>
            </a:r>
            <a:r>
              <a:rPr lang="zh-TW" altLang="en-US" sz="4000" dirty="0"/>
              <a:t>阿爸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827.</a:t>
            </a:r>
            <a:r>
              <a:rPr lang="zh-TW" altLang="en-US" sz="1400" b="1" dirty="0">
                <a:latin typeface="+mj-ea"/>
                <a:ea typeface="+mj-ea"/>
              </a:rPr>
              <a:t>阿爸天父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2643165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243</TotalTime>
  <Words>321</Words>
  <Application>Microsoft Office PowerPoint</Application>
  <PresentationFormat>如螢幕大小 (16:9)</PresentationFormat>
  <Paragraphs>26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Arial</vt:lpstr>
      <vt:lpstr>Calibri</vt:lpstr>
      <vt:lpstr>Times New Roman</vt:lpstr>
      <vt:lpstr>敬拜</vt:lpstr>
      <vt:lpstr>1.天父 祢滿有憐憫 滿有慈愛饒恕的恩典</vt:lpstr>
      <vt:lpstr>醫治釋放我的心 慈愛雙手緊緊擁抱我</vt:lpstr>
      <vt:lpstr>2.天父 祢滿有慈愛 靠近一切尋求祢的兒女</vt:lpstr>
      <vt:lpstr>我的心何等渴慕祢 回轉像小孩子親近祢</vt:lpstr>
      <vt:lpstr>※1.阿爸天父 阿爸天父 從我心深處呼求祢名字</vt:lpstr>
      <vt:lpstr>打開心門領受祢大愛 祢是最愛我的阿爸父</vt:lpstr>
      <vt:lpstr>阿爸天父 阿爸天父 從我心深處呼求祢名字</vt:lpstr>
      <vt:lpstr>高舉雙手領受祢應許 阿爸天父我真愛祢</vt:lpstr>
      <vt:lpstr>※2.阿爸天父 阿爸天父 從我心深處呼叫祢阿爸</vt:lpstr>
      <vt:lpstr>打開心門領受祢大愛 祢是最愛我的阿爸父</vt:lpstr>
      <vt:lpstr>阿爸天父 阿爸天父 從我心深處呼叫祢阿爸</vt:lpstr>
      <vt:lpstr>高舉雙手領受祢應許 阿爸天父我真愛祢</vt:lpstr>
      <vt:lpstr>§ 阿爸天父 阿爸天父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105</cp:revision>
  <dcterms:created xsi:type="dcterms:W3CDTF">2020-03-03T07:14:47Z</dcterms:created>
  <dcterms:modified xsi:type="dcterms:W3CDTF">2021-09-01T04:39:28Z</dcterms:modified>
</cp:coreProperties>
</file>