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97" r:id="rId2"/>
    <p:sldId id="698" r:id="rId3"/>
    <p:sldId id="699" r:id="rId4"/>
    <p:sldId id="700" r:id="rId5"/>
    <p:sldId id="701" r:id="rId6"/>
    <p:sldId id="702" r:id="rId7"/>
    <p:sldId id="703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嘿～～嘿～～嘿～～</a:t>
            </a:r>
            <a:br>
              <a:rPr lang="zh-TW" altLang="zh-TW" sz="4000" dirty="0"/>
            </a:br>
            <a:r>
              <a:rPr lang="zh-TW" altLang="zh-TW" sz="4000" dirty="0"/>
              <a:t>嘿～～嘿～～嘿～～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829.</a:t>
            </a:r>
            <a:r>
              <a:rPr lang="zh-TW" altLang="en-US" sz="1400" b="1" dirty="0">
                <a:latin typeface="+mj-ea"/>
                <a:ea typeface="+mj-ea"/>
              </a:rPr>
              <a:t>活出最高點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24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聽從上帝的誡命 並謹守遵行 </a:t>
            </a:r>
            <a:br>
              <a:rPr lang="zh-TW" altLang="zh-TW" sz="4000" dirty="0"/>
            </a:br>
            <a:r>
              <a:rPr lang="zh-TW" altLang="zh-TW" sz="4000" dirty="0"/>
              <a:t>不隨從事奉別神 單靠主聖名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829.</a:t>
            </a:r>
            <a:r>
              <a:rPr lang="zh-TW" altLang="en-US" sz="1400" b="1" dirty="0">
                <a:latin typeface="+mj-ea"/>
                <a:ea typeface="+mj-ea"/>
              </a:rPr>
              <a:t>活出最高點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137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靠主居上不居下 坐首不坐尾 </a:t>
            </a:r>
            <a:br>
              <a:rPr lang="zh-TW" altLang="zh-TW" sz="4000" dirty="0"/>
            </a:br>
            <a:r>
              <a:rPr lang="zh-TW" altLang="zh-TW" sz="4000" dirty="0"/>
              <a:t>憑信心我已看見 生命最高點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829.</a:t>
            </a:r>
            <a:r>
              <a:rPr lang="zh-TW" altLang="en-US" sz="1400" b="1" dirty="0">
                <a:latin typeface="+mj-ea"/>
                <a:ea typeface="+mj-ea"/>
              </a:rPr>
              <a:t>活出最高點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13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嘿 我要活出最高點（哦 活出最高點）</a:t>
            </a:r>
            <a:br>
              <a:rPr lang="zh-TW" altLang="zh-TW" sz="4000" dirty="0"/>
            </a:br>
            <a:r>
              <a:rPr lang="zh-TW" altLang="zh-TW" sz="4000" dirty="0"/>
              <a:t>靠著主我要活出 （哦 活出最高點）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829.</a:t>
            </a:r>
            <a:r>
              <a:rPr lang="zh-TW" altLang="en-US" sz="1400" b="1" dirty="0">
                <a:latin typeface="+mj-ea"/>
                <a:ea typeface="+mj-ea"/>
              </a:rPr>
              <a:t>活出最高點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137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我要突破事奉限制 聆聽聖靈引領</a:t>
            </a:r>
            <a:br>
              <a:rPr lang="en-US" altLang="zh-TW" sz="4000" dirty="0"/>
            </a:br>
            <a:r>
              <a:rPr lang="zh-TW" altLang="zh-TW" sz="4000" dirty="0"/>
              <a:t>活出最高點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829.</a:t>
            </a:r>
            <a:r>
              <a:rPr lang="zh-TW" altLang="en-US" sz="1400" b="1" dirty="0">
                <a:latin typeface="+mj-ea"/>
                <a:ea typeface="+mj-ea"/>
              </a:rPr>
              <a:t>活出最高點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137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靠主居上不居下 坐首不坐尾（</a:t>
            </a:r>
            <a:r>
              <a:rPr lang="en-US" altLang="zh-TW" sz="4000" dirty="0"/>
              <a:t>x4</a:t>
            </a:r>
            <a:r>
              <a:rPr lang="zh-TW" altLang="zh-TW" sz="4000" dirty="0"/>
              <a:t>）</a:t>
            </a:r>
            <a:br>
              <a:rPr lang="zh-TW" altLang="zh-TW" sz="4000" dirty="0"/>
            </a:br>
            <a:r>
              <a:rPr lang="zh-TW" altLang="zh-TW" sz="4000" dirty="0"/>
              <a:t>我要突破事奉限制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829.</a:t>
            </a:r>
            <a:r>
              <a:rPr lang="zh-TW" altLang="en-US" sz="1400" b="1" dirty="0">
                <a:latin typeface="+mj-ea"/>
                <a:ea typeface="+mj-ea"/>
              </a:rPr>
              <a:t>活出最高點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137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聆聽</a:t>
            </a:r>
            <a:r>
              <a:rPr lang="zh-TW" altLang="zh-TW" sz="4000" dirty="0"/>
              <a:t>聖靈引領 活出最高點（</a:t>
            </a:r>
            <a:r>
              <a:rPr lang="en-US" altLang="zh-TW" sz="4000" dirty="0"/>
              <a:t>x3</a:t>
            </a:r>
            <a:r>
              <a:rPr lang="zh-TW" altLang="zh-TW" sz="4000" dirty="0"/>
              <a:t>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829.</a:t>
            </a:r>
            <a:r>
              <a:rPr lang="zh-TW" altLang="en-US" sz="1400" b="1" dirty="0">
                <a:latin typeface="+mj-ea"/>
                <a:ea typeface="+mj-ea"/>
              </a:rPr>
              <a:t>活出最高點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681641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248</TotalTime>
  <Words>220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嘿～～嘿～～嘿～～ 嘿～～嘿～～嘿～～</vt:lpstr>
      <vt:lpstr>聽從上帝的誡命 並謹守遵行  不隨從事奉別神 單靠主聖名</vt:lpstr>
      <vt:lpstr>靠主居上不居下 坐首不坐尾  憑信心我已看見 生命最高點</vt:lpstr>
      <vt:lpstr>※嘿 我要活出最高點（哦 活出最高點） 靠著主我要活出 （哦 活出最高點）</vt:lpstr>
      <vt:lpstr>我要突破事奉限制 聆聽聖靈引領 活出最高點</vt:lpstr>
      <vt:lpstr>靠主居上不居下 坐首不坐尾（x4） 我要突破事奉限制</vt:lpstr>
      <vt:lpstr>聆聽聖靈引領 活出最高點（x3）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107</cp:revision>
  <dcterms:created xsi:type="dcterms:W3CDTF">2020-03-03T07:14:47Z</dcterms:created>
  <dcterms:modified xsi:type="dcterms:W3CDTF">2021-09-01T04:39:56Z</dcterms:modified>
</cp:coreProperties>
</file>