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703" r:id="rId2"/>
    <p:sldId id="704" r:id="rId3"/>
    <p:sldId id="705" r:id="rId4"/>
    <p:sldId id="706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走過傷心 走過淚水</a:t>
            </a:r>
            <a:br>
              <a:rPr lang="zh-TW" altLang="zh-TW" sz="4000" dirty="0"/>
            </a:br>
            <a:r>
              <a:rPr lang="zh-TW" altLang="zh-TW" sz="4000" dirty="0"/>
              <a:t>讓每一顆心再次飛起來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830.</a:t>
            </a:r>
            <a:r>
              <a:rPr lang="zh-TW" altLang="en-US" sz="1400" b="1" dirty="0">
                <a:latin typeface="+mj-ea"/>
                <a:ea typeface="+mj-ea"/>
              </a:rPr>
              <a:t>讓愛走動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681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用你的心 伸出你手</a:t>
            </a:r>
            <a:br>
              <a:rPr lang="zh-TW" altLang="zh-TW" sz="4000" dirty="0"/>
            </a:br>
            <a:r>
              <a:rPr lang="zh-TW" altLang="zh-TW" sz="4000" dirty="0"/>
              <a:t>讓每個靈魂再次活過來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830.</a:t>
            </a:r>
            <a:r>
              <a:rPr lang="zh-TW" altLang="en-US" sz="1400" b="1" dirty="0">
                <a:latin typeface="+mj-ea"/>
                <a:ea typeface="+mj-ea"/>
              </a:rPr>
              <a:t>讓愛走動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494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讓愛走動 讓你的愛化成希望的種子</a:t>
            </a:r>
            <a:br>
              <a:rPr lang="zh-TW" altLang="zh-TW" sz="4000" dirty="0"/>
            </a:br>
            <a:r>
              <a:rPr lang="zh-TW" altLang="zh-TW" sz="4000" dirty="0"/>
              <a:t>隨風揚起 編織美麗的夢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830.</a:t>
            </a:r>
            <a:r>
              <a:rPr lang="zh-TW" altLang="en-US" sz="1400" b="1" dirty="0">
                <a:latin typeface="+mj-ea"/>
                <a:ea typeface="+mj-ea"/>
              </a:rPr>
              <a:t>讓愛走動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494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讓愛走動 讓你的愛化成溫暖的擁抱</a:t>
            </a:r>
            <a:br>
              <a:rPr lang="zh-TW" altLang="zh-TW" sz="4000" dirty="0"/>
            </a:br>
            <a:r>
              <a:rPr lang="zh-TW" altLang="zh-TW" sz="4000" dirty="0"/>
              <a:t>綻放陽光 編織神所造的夢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830.</a:t>
            </a:r>
            <a:r>
              <a:rPr lang="zh-TW" altLang="en-US" sz="1400" b="1" dirty="0">
                <a:latin typeface="+mj-ea"/>
                <a:ea typeface="+mj-ea"/>
              </a:rPr>
              <a:t>讓愛走動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4942282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248</TotalTime>
  <Words>114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Times New Roman</vt:lpstr>
      <vt:lpstr>敬拜</vt:lpstr>
      <vt:lpstr>走過傷心 走過淚水 讓每一顆心再次飛起來</vt:lpstr>
      <vt:lpstr>用你的心 伸出你手 讓每個靈魂再次活過來</vt:lpstr>
      <vt:lpstr>※讓愛走動 讓你的愛化成希望的種子 隨風揚起 編織美麗的夢</vt:lpstr>
      <vt:lpstr>讓愛走動 讓你的愛化成溫暖的擁抱 綻放陽光 編織神所造的夢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108</cp:revision>
  <dcterms:created xsi:type="dcterms:W3CDTF">2020-03-03T07:14:47Z</dcterms:created>
  <dcterms:modified xsi:type="dcterms:W3CDTF">2021-09-01T04:41:01Z</dcterms:modified>
</cp:coreProperties>
</file>