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706" r:id="rId2"/>
    <p:sldId id="707" r:id="rId3"/>
    <p:sldId id="708" r:id="rId4"/>
    <p:sldId id="712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眾人所望 明亮晨星</a:t>
            </a:r>
            <a:br>
              <a:rPr lang="zh-TW" altLang="zh-TW" sz="4000" dirty="0"/>
            </a:br>
            <a:r>
              <a:rPr lang="zh-TW" altLang="zh-TW" sz="4000" dirty="0"/>
              <a:t>披戴著一切榮美輝煌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831.</a:t>
            </a:r>
            <a:r>
              <a:rPr lang="zh-TW" altLang="en-US" sz="1400" b="1" dirty="0">
                <a:latin typeface="+mj-ea"/>
                <a:ea typeface="+mj-ea"/>
              </a:rPr>
              <a:t>我們愛戴的王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494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有溫柔 有憐憫</a:t>
            </a:r>
            <a:br>
              <a:rPr lang="en-US" altLang="zh-TW" sz="4000" dirty="0"/>
            </a:br>
            <a:r>
              <a:rPr lang="zh-TW" altLang="zh-TW" sz="4000" dirty="0"/>
              <a:t>天地所有權柄 屬於我們愛戴的王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831.</a:t>
            </a:r>
            <a:r>
              <a:rPr lang="zh-TW" altLang="en-US" sz="1400" b="1" dirty="0">
                <a:latin typeface="+mj-ea"/>
                <a:ea typeface="+mj-ea"/>
              </a:rPr>
              <a:t>我們愛戴的王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2708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高舉至高的名 耶穌基督 榮美君王</a:t>
            </a:r>
            <a:br>
              <a:rPr lang="zh-TW" altLang="zh-TW" sz="4000" dirty="0"/>
            </a:br>
            <a:r>
              <a:rPr lang="zh-TW" altLang="zh-TW" sz="4000" dirty="0"/>
              <a:t>帶著世上權柄 將來我們要與祂作王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831.</a:t>
            </a:r>
            <a:r>
              <a:rPr lang="zh-TW" altLang="en-US" sz="1400" b="1" dirty="0">
                <a:latin typeface="+mj-ea"/>
                <a:ea typeface="+mj-ea"/>
              </a:rPr>
              <a:t>我們愛戴的王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7663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高唱哈利路亞 耶穌基督是彌賽亞</a:t>
            </a:r>
            <a:br>
              <a:rPr lang="zh-TW" altLang="zh-TW" sz="4000"/>
            </a:br>
            <a:r>
              <a:rPr lang="zh-TW" altLang="zh-TW" sz="4000"/>
              <a:t>祂是聖潔唯一 榮光顯明 我們愛戴的王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831.</a:t>
            </a:r>
            <a:r>
              <a:rPr lang="zh-TW" altLang="en-US" sz="1400" b="1" dirty="0">
                <a:latin typeface="+mj-ea"/>
                <a:ea typeface="+mj-ea"/>
              </a:rPr>
              <a:t>我們愛戴的王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7663400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249</TotalTime>
  <Words>116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眾人所望 明亮晨星 披戴著一切榮美輝煌</vt:lpstr>
      <vt:lpstr>有溫柔 有憐憫 天地所有權柄 屬於我們愛戴的王</vt:lpstr>
      <vt:lpstr>※高舉至高的名 耶穌基督 榮美君王 帶著世上權柄 將來我們要與祂作王</vt:lpstr>
      <vt:lpstr>高唱哈利路亞 耶穌基督是彌賽亞 祂是聖潔唯一 榮光顯明 我們愛戴的王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109</cp:revision>
  <dcterms:created xsi:type="dcterms:W3CDTF">2020-03-03T07:14:47Z</dcterms:created>
  <dcterms:modified xsi:type="dcterms:W3CDTF">2021-09-01T04:41:12Z</dcterms:modified>
</cp:coreProperties>
</file>