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715" r:id="rId2"/>
    <p:sldId id="716" r:id="rId3"/>
    <p:sldId id="717" r:id="rId4"/>
    <p:sldId id="718" r:id="rId5"/>
    <p:sldId id="719" r:id="rId6"/>
    <p:sldId id="720" r:id="rId7"/>
    <p:sldId id="721" r:id="rId8"/>
    <p:sldId id="722" r:id="rId9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1008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1.</a:t>
            </a:r>
            <a:r>
              <a:rPr lang="zh-TW" altLang="zh-TW" sz="4000" dirty="0"/>
              <a:t>祢的寶血 洗淨一切汙穢</a:t>
            </a:r>
            <a:br>
              <a:rPr lang="zh-TW" altLang="zh-TW" sz="4000" dirty="0"/>
            </a:br>
            <a:r>
              <a:rPr lang="zh-TW" altLang="zh-TW" sz="4000" dirty="0"/>
              <a:t>斷開所有咒詛 釋放我們自由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833.</a:t>
            </a:r>
            <a:r>
              <a:rPr lang="zh-TW" altLang="en-US" sz="1400" b="1" dirty="0">
                <a:latin typeface="+mj-ea"/>
                <a:ea typeface="+mj-ea"/>
              </a:rPr>
              <a:t>寶血誓約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約書亞樂團 </a:t>
            </a:r>
            <a:r>
              <a:rPr lang="en-US" altLang="zh-TW" sz="1400" b="1" dirty="0">
                <a:latin typeface="+mj-ea"/>
                <a:ea typeface="+mj-ea"/>
              </a:rPr>
              <a:t>Cm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07555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祢的鞭傷 承擔一切痛苦</a:t>
            </a:r>
            <a:br>
              <a:rPr lang="zh-TW" altLang="zh-TW" sz="4000" dirty="0"/>
            </a:br>
            <a:r>
              <a:rPr lang="zh-TW" altLang="zh-TW" sz="4000" dirty="0"/>
              <a:t>醫治所有疾病 釋放我們自由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833.</a:t>
            </a:r>
            <a:r>
              <a:rPr lang="zh-TW" altLang="en-US" sz="1400" b="1" dirty="0">
                <a:latin typeface="+mj-ea"/>
                <a:ea typeface="+mj-ea"/>
              </a:rPr>
              <a:t>寶血誓約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約書亞樂團 </a:t>
            </a:r>
            <a:r>
              <a:rPr lang="en-US" altLang="zh-TW" sz="1400" b="1" dirty="0">
                <a:latin typeface="+mj-ea"/>
                <a:ea typeface="+mj-ea"/>
              </a:rPr>
              <a:t>Cm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4890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2.</a:t>
            </a:r>
            <a:r>
              <a:rPr lang="zh-TW" altLang="zh-TW" sz="4000" dirty="0"/>
              <a:t>我們得勝是靠著羔羊寶血</a:t>
            </a:r>
            <a:br>
              <a:rPr lang="zh-TW" altLang="zh-TW" sz="4000" dirty="0"/>
            </a:br>
            <a:r>
              <a:rPr lang="zh-TW" altLang="zh-TW" sz="4000" dirty="0"/>
              <a:t>靠著羔羊寶血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833.</a:t>
            </a:r>
            <a:r>
              <a:rPr lang="zh-TW" altLang="en-US" sz="1400" b="1" dirty="0">
                <a:latin typeface="+mj-ea"/>
                <a:ea typeface="+mj-ea"/>
              </a:rPr>
              <a:t>寶血誓約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約書亞樂團 </a:t>
            </a:r>
            <a:r>
              <a:rPr lang="en-US" altLang="zh-TW" sz="1400" b="1" dirty="0">
                <a:latin typeface="+mj-ea"/>
                <a:ea typeface="+mj-ea"/>
              </a:rPr>
              <a:t>Cm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4890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我們得勝是靠所見證的道</a:t>
            </a:r>
            <a:br>
              <a:rPr lang="zh-TW" altLang="zh-TW" sz="4000" dirty="0"/>
            </a:br>
            <a:r>
              <a:rPr lang="zh-TW" altLang="zh-TW" sz="4000" dirty="0"/>
              <a:t>所見證的道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833.</a:t>
            </a:r>
            <a:r>
              <a:rPr lang="zh-TW" altLang="en-US" sz="1400" b="1" dirty="0">
                <a:latin typeface="+mj-ea"/>
                <a:ea typeface="+mj-ea"/>
              </a:rPr>
              <a:t>寶血誓約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約書亞樂團 </a:t>
            </a:r>
            <a:r>
              <a:rPr lang="en-US" altLang="zh-TW" sz="1400" b="1" dirty="0">
                <a:latin typeface="+mj-ea"/>
                <a:ea typeface="+mj-ea"/>
              </a:rPr>
              <a:t>Cm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4890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這是祢所立的寶血誓約</a:t>
            </a:r>
            <a:r>
              <a:rPr lang="en-US" altLang="zh-TW" sz="4000" dirty="0"/>
              <a:t> </a:t>
            </a:r>
            <a:br>
              <a:rPr lang="zh-TW" altLang="zh-TW" sz="4000" dirty="0"/>
            </a:br>
            <a:r>
              <a:rPr lang="zh-TW" altLang="zh-TW" sz="4000" dirty="0"/>
              <a:t>祢我之間堅定的盟約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833.</a:t>
            </a:r>
            <a:r>
              <a:rPr lang="zh-TW" altLang="en-US" sz="1400" b="1" dirty="0">
                <a:latin typeface="+mj-ea"/>
                <a:ea typeface="+mj-ea"/>
              </a:rPr>
              <a:t>寶血誓約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約書亞樂團 </a:t>
            </a:r>
            <a:r>
              <a:rPr lang="en-US" altLang="zh-TW" sz="1400" b="1" dirty="0">
                <a:latin typeface="+mj-ea"/>
                <a:ea typeface="+mj-ea"/>
              </a:rPr>
              <a:t>Cm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4890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孤單懼怕不能叫我與祢愛隔絕</a:t>
            </a:r>
            <a:r>
              <a:rPr lang="en-US" altLang="zh-TW" sz="4000" dirty="0"/>
              <a:t> OH</a:t>
            </a:r>
            <a:endParaRPr lang="zh-TW" altLang="zh-TW" sz="4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833.</a:t>
            </a:r>
            <a:r>
              <a:rPr lang="zh-TW" altLang="en-US" sz="1400" b="1" dirty="0">
                <a:latin typeface="+mj-ea"/>
                <a:ea typeface="+mj-ea"/>
              </a:rPr>
              <a:t>寶血誓約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約書亞樂團 </a:t>
            </a:r>
            <a:r>
              <a:rPr lang="en-US" altLang="zh-TW" sz="1400" b="1" dirty="0">
                <a:latin typeface="+mj-ea"/>
                <a:ea typeface="+mj-ea"/>
              </a:rPr>
              <a:t>Cm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4890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祢所立的寶血誓約</a:t>
            </a:r>
            <a:br>
              <a:rPr lang="zh-TW" altLang="zh-TW" sz="4000" dirty="0"/>
            </a:br>
            <a:r>
              <a:rPr lang="zh-TW" altLang="zh-TW" sz="4000" dirty="0"/>
              <a:t>祢我之間堅定的盟約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833.</a:t>
            </a:r>
            <a:r>
              <a:rPr lang="zh-TW" altLang="en-US" sz="1400" b="1" dirty="0">
                <a:latin typeface="+mj-ea"/>
                <a:ea typeface="+mj-ea"/>
              </a:rPr>
              <a:t>寶血誓約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約書亞樂團 </a:t>
            </a:r>
            <a:r>
              <a:rPr lang="en-US" altLang="zh-TW" sz="1400" b="1" dirty="0">
                <a:latin typeface="+mj-ea"/>
                <a:ea typeface="+mj-ea"/>
              </a:rPr>
              <a:t>Cm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4890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疾病死亡不能叫我與祢愛隔絕</a:t>
            </a:r>
            <a:r>
              <a:rPr lang="en-US" altLang="zh-TW" sz="4000"/>
              <a:t> OH</a:t>
            </a:r>
            <a:endParaRPr lang="zh-TW" altLang="zh-TW" sz="4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833.</a:t>
            </a:r>
            <a:r>
              <a:rPr lang="zh-TW" altLang="en-US" sz="1400" b="1" dirty="0">
                <a:latin typeface="+mj-ea"/>
                <a:ea typeface="+mj-ea"/>
              </a:rPr>
              <a:t>寶血誓約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約書亞樂團 </a:t>
            </a:r>
            <a:r>
              <a:rPr lang="en-US" altLang="zh-TW" sz="1400" b="1" dirty="0">
                <a:latin typeface="+mj-ea"/>
                <a:ea typeface="+mj-ea"/>
              </a:rPr>
              <a:t>Cm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99405395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251</TotalTime>
  <Words>189</Words>
  <Application>Microsoft Office PowerPoint</Application>
  <PresentationFormat>如螢幕大小 (16:9)</PresentationFormat>
  <Paragraphs>16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微軟正黑體</vt:lpstr>
      <vt:lpstr>Arial</vt:lpstr>
      <vt:lpstr>Calibri</vt:lpstr>
      <vt:lpstr>Times New Roman</vt:lpstr>
      <vt:lpstr>敬拜</vt:lpstr>
      <vt:lpstr>1.祢的寶血 洗淨一切汙穢 斷開所有咒詛 釋放我們自由</vt:lpstr>
      <vt:lpstr>祢的鞭傷 承擔一切痛苦 醫治所有疾病 釋放我們自由</vt:lpstr>
      <vt:lpstr>2.我們得勝是靠著羔羊寶血 靠著羔羊寶血</vt:lpstr>
      <vt:lpstr>我們得勝是靠所見證的道 所見證的道</vt:lpstr>
      <vt:lpstr>這是祢所立的寶血誓約  祢我之間堅定的盟約</vt:lpstr>
      <vt:lpstr>孤單懼怕不能叫我與祢愛隔絕 OH</vt:lpstr>
      <vt:lpstr>祢所立的寶血誓約 祢我之間堅定的盟約</vt:lpstr>
      <vt:lpstr>疾病死亡不能叫我與祢愛隔絕 OH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ASUS</cp:lastModifiedBy>
  <cp:revision>111</cp:revision>
  <dcterms:created xsi:type="dcterms:W3CDTF">2020-03-03T07:14:47Z</dcterms:created>
  <dcterms:modified xsi:type="dcterms:W3CDTF">2021-09-01T04:41:38Z</dcterms:modified>
</cp:coreProperties>
</file>