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722" r:id="rId2"/>
    <p:sldId id="723" r:id="rId3"/>
    <p:sldId id="724" r:id="rId4"/>
    <p:sldId id="725" r:id="rId5"/>
    <p:sldId id="728" r:id="rId6"/>
    <p:sldId id="726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開我的眼睛 讓我看到天使天軍 </a:t>
            </a:r>
            <a:br>
              <a:rPr lang="zh-TW" altLang="zh-TW" sz="4000" dirty="0"/>
            </a:br>
            <a:r>
              <a:rPr lang="zh-TW" altLang="zh-TW" sz="4000" dirty="0"/>
              <a:t>仇敵的攻擊 我要更堅定信靠祢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834.</a:t>
            </a:r>
            <a:r>
              <a:rPr lang="zh-CN" altLang="en-US" sz="1400" b="1" dirty="0">
                <a:latin typeface="+mj-ea"/>
                <a:ea typeface="+mj-ea"/>
              </a:rPr>
              <a:t>只要有祢在我左右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940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祢是我力量 祢是我永遠的拯救 </a:t>
            </a:r>
            <a:br>
              <a:rPr lang="zh-TW" altLang="zh-TW" sz="4000" dirty="0"/>
            </a:br>
            <a:r>
              <a:rPr lang="zh-TW" altLang="zh-TW" sz="4000" dirty="0"/>
              <a:t>祢的右手施展能力顯出榮耀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834.</a:t>
            </a:r>
            <a:r>
              <a:rPr lang="zh-CN" altLang="en-US" sz="1400" b="1" dirty="0">
                <a:latin typeface="+mj-ea"/>
                <a:ea typeface="+mj-ea"/>
              </a:rPr>
              <a:t>只要有祢在我左右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112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/>
              <a:t>※</a:t>
            </a:r>
            <a:r>
              <a:rPr lang="zh-TW" altLang="zh-TW" sz="4000"/>
              <a:t>只要</a:t>
            </a:r>
            <a:r>
              <a:rPr lang="zh-TW" altLang="zh-TW" sz="4000" dirty="0"/>
              <a:t>有祢在我左右 我必不懼怕 </a:t>
            </a:r>
            <a:br>
              <a:rPr lang="zh-TW" altLang="zh-TW" sz="4000" dirty="0"/>
            </a:br>
            <a:r>
              <a:rPr lang="zh-TW" altLang="zh-TW" sz="4000" dirty="0"/>
              <a:t>靠著祢的聖靈 祢的應許 永遠不放棄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834.</a:t>
            </a:r>
            <a:r>
              <a:rPr lang="zh-CN" altLang="en-US" sz="1400" b="1" dirty="0">
                <a:latin typeface="+mj-ea"/>
                <a:ea typeface="+mj-ea"/>
              </a:rPr>
              <a:t>只要有祢在我左右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112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只要有祢在我左右</a:t>
            </a:r>
            <a:br>
              <a:rPr lang="en-US" altLang="zh-TW" sz="4000" dirty="0"/>
            </a:br>
            <a:r>
              <a:rPr lang="zh-TW" altLang="zh-TW" sz="4000" dirty="0"/>
              <a:t>我必不懼怕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834.</a:t>
            </a:r>
            <a:r>
              <a:rPr lang="zh-CN" altLang="en-US" sz="1400" b="1" dirty="0">
                <a:latin typeface="+mj-ea"/>
                <a:ea typeface="+mj-ea"/>
              </a:rPr>
              <a:t>只要有祢在我左右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112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神啊誰能像祢 至聖至榮</a:t>
            </a:r>
            <a:br>
              <a:rPr lang="en-US" altLang="zh-TW" sz="4000" dirty="0"/>
            </a:br>
            <a:r>
              <a:rPr lang="zh-TW" altLang="zh-TW" sz="4000" dirty="0"/>
              <a:t>可頌可畏 施行奇事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834.</a:t>
            </a:r>
            <a:r>
              <a:rPr lang="zh-CN" altLang="en-US" sz="1400" b="1" dirty="0">
                <a:latin typeface="+mj-ea"/>
                <a:ea typeface="+mj-ea"/>
              </a:rPr>
              <a:t>只要有祢在我左右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985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zh-TW" sz="4000" dirty="0"/>
              <a:t>誰能控告 誰能抵擋 </a:t>
            </a:r>
            <a:br>
              <a:rPr lang="zh-TW" altLang="zh-TW" sz="4000" dirty="0"/>
            </a:br>
            <a:r>
              <a:rPr lang="zh-TW" altLang="zh-TW" sz="4000" dirty="0"/>
              <a:t>我是神所揀選的 我是神所揀選的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834.</a:t>
            </a:r>
            <a:r>
              <a:rPr lang="zh-CN" altLang="en-US" sz="1400" b="1" dirty="0">
                <a:latin typeface="+mj-ea"/>
                <a:ea typeface="+mj-ea"/>
              </a:rPr>
              <a:t>只要有祢在我左右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112111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252</TotalTime>
  <Words>193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開我的眼睛 讓我看到天使天軍  仇敵的攻擊 我要更堅定信靠祢 </vt:lpstr>
      <vt:lpstr>祢是我力量 祢是我永遠的拯救  祢的右手施展能力顯出榮耀 </vt:lpstr>
      <vt:lpstr>※只要有祢在我左右 我必不懼怕  靠著祢的聖靈 祢的應許 永遠不放棄 </vt:lpstr>
      <vt:lpstr>只要有祢在我左右 我必不懼怕 </vt:lpstr>
      <vt:lpstr>神啊誰能像祢 至聖至榮 可頌可畏 施行奇事 </vt:lpstr>
      <vt:lpstr>§誰能控告 誰能抵擋  我是神所揀選的 我是神所揀選的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112</cp:revision>
  <dcterms:created xsi:type="dcterms:W3CDTF">2020-03-03T07:14:47Z</dcterms:created>
  <dcterms:modified xsi:type="dcterms:W3CDTF">2021-09-01T04:41:50Z</dcterms:modified>
</cp:coreProperties>
</file>