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726" r:id="rId2"/>
    <p:sldId id="727" r:id="rId3"/>
    <p:sldId id="728" r:id="rId4"/>
    <p:sldId id="731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72"/>
  </p:normalViewPr>
  <p:slideViewPr>
    <p:cSldViewPr>
      <p:cViewPr varScale="1">
        <p:scale>
          <a:sx n="98" d="100"/>
          <a:sy n="98" d="100"/>
        </p:scale>
        <p:origin x="200" y="6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2023/11/29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在乾旱無水之地我渴慕祢 </a:t>
            </a:r>
            <a:br>
              <a:rPr lang="zh-TW" altLang="zh-TW" sz="4000" dirty="0"/>
            </a:br>
            <a:r>
              <a:rPr lang="zh-TW" altLang="zh-TW" sz="4000" dirty="0"/>
              <a:t>在曠野無人之處我尋求祢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835.</a:t>
            </a:r>
            <a:r>
              <a:rPr lang="zh-CN" altLang="en-US" sz="1400" b="1" dirty="0">
                <a:latin typeface="+mj-ea"/>
                <a:ea typeface="+mj-ea"/>
              </a:rPr>
              <a:t>住在祢裡面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1112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得救在乎歸回安息 得力在乎平靜安穩 </a:t>
            </a:r>
            <a:br>
              <a:rPr lang="zh-TW" altLang="zh-TW" sz="4000" dirty="0"/>
            </a:br>
            <a:r>
              <a:rPr lang="zh-TW" altLang="zh-TW" sz="4000" dirty="0"/>
              <a:t>我等候祢 如鷹展翅上騰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835.</a:t>
            </a:r>
            <a:r>
              <a:rPr lang="zh-CN" altLang="en-US" sz="1400" b="1" dirty="0">
                <a:latin typeface="+mj-ea"/>
                <a:ea typeface="+mj-ea"/>
              </a:rPr>
              <a:t>住在祢裡面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4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住在祢裡面 住在祢裡面 </a:t>
            </a:r>
            <a:br>
              <a:rPr lang="zh-TW" altLang="zh-TW" sz="4000" dirty="0"/>
            </a:br>
            <a:r>
              <a:rPr lang="zh-TW" altLang="zh-TW" sz="4000" dirty="0"/>
              <a:t>如同枝子與葡萄樹緊緊相連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835.</a:t>
            </a:r>
            <a:r>
              <a:rPr lang="zh-CN" altLang="en-US" sz="1400" b="1" dirty="0">
                <a:latin typeface="+mj-ea"/>
                <a:ea typeface="+mj-ea"/>
              </a:rPr>
              <a:t>住在祢裡面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48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住在祢裡面 住在祢裡面 </a:t>
            </a:r>
            <a:br>
              <a:rPr lang="zh-TW" altLang="zh-TW" sz="4000"/>
            </a:br>
            <a:r>
              <a:rPr lang="zh-TW" altLang="zh-TW" sz="4000"/>
              <a:t>領受生命活水泉源永不枯竭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835.</a:t>
            </a:r>
            <a:r>
              <a:rPr lang="zh-CN" altLang="en-US" sz="1400" b="1" dirty="0">
                <a:latin typeface="+mj-ea"/>
                <a:ea typeface="+mj-ea"/>
              </a:rPr>
              <a:t>住在祢裡面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084871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253</TotalTime>
  <Words>116</Words>
  <Application>Microsoft Macintosh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在乾旱無水之地我渴慕祢  在曠野無人之處我尋求祢</vt:lpstr>
      <vt:lpstr>得救在乎歸回安息 得力在乎平靜安穩  我等候祢 如鷹展翅上騰</vt:lpstr>
      <vt:lpstr>※住在祢裡面 住在祢裡面  如同枝子與葡萄樹緊緊相連</vt:lpstr>
      <vt:lpstr>住在祢裡面 住在祢裡面  領受生命活水泉源永不枯竭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114</cp:revision>
  <dcterms:created xsi:type="dcterms:W3CDTF">2020-03-03T07:14:47Z</dcterms:created>
  <dcterms:modified xsi:type="dcterms:W3CDTF">2023-11-29T12:10:59Z</dcterms:modified>
</cp:coreProperties>
</file>