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31" r:id="rId2"/>
    <p:sldId id="732" r:id="rId3"/>
    <p:sldId id="733" r:id="rId4"/>
    <p:sldId id="734" r:id="rId5"/>
    <p:sldId id="735" r:id="rId6"/>
    <p:sldId id="736" r:id="rId7"/>
    <p:sldId id="737" r:id="rId8"/>
    <p:sldId id="738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有敬拜的聲音發出</a:t>
            </a:r>
            <a:br>
              <a:rPr lang="en-US" altLang="zh-TW" sz="4000" dirty="0"/>
            </a:br>
            <a:r>
              <a:rPr lang="zh-TW" altLang="zh-TW" sz="4000" dirty="0"/>
              <a:t>從最高的山到海洋深處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4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神的兒女要唱一首新歌</a:t>
            </a:r>
            <a:br>
              <a:rPr lang="en-US" altLang="zh-TW" sz="4000" dirty="0"/>
            </a:br>
            <a:r>
              <a:rPr lang="zh-TW" altLang="zh-TW" sz="4000" dirty="0"/>
              <a:t>我們神要做新事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舊的事都已經過去</a:t>
            </a:r>
            <a:br>
              <a:rPr lang="en-US" altLang="zh-TW" sz="4000" dirty="0"/>
            </a:br>
            <a:r>
              <a:rPr lang="zh-TW" altLang="zh-TW" sz="4000" dirty="0"/>
              <a:t>在基督裡一切都要更新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新的眼界 新的異象</a:t>
            </a:r>
            <a:br>
              <a:rPr lang="en-US" altLang="zh-TW" sz="4000" dirty="0"/>
            </a:br>
            <a:r>
              <a:rPr lang="zh-TW" altLang="zh-TW" sz="4000" dirty="0"/>
              <a:t>新的故事 新的方向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3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全地都要渴望呼喊</a:t>
            </a:r>
            <a:br>
              <a:rPr lang="en-US" altLang="zh-TW" sz="4000" dirty="0"/>
            </a:br>
            <a:r>
              <a:rPr lang="zh-TW" altLang="zh-TW" sz="4000" dirty="0"/>
              <a:t>榮耀的主我願祢來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3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天要敞開恩膏傾倒下來</a:t>
            </a:r>
            <a:br>
              <a:rPr lang="en-US" altLang="zh-TW" sz="4000" dirty="0"/>
            </a:br>
            <a:r>
              <a:rPr lang="zh-TW" altLang="zh-TW" sz="4000" dirty="0"/>
              <a:t>神國度的榮耀彰顯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全地都要渴望呼喊</a:t>
            </a:r>
            <a:br>
              <a:rPr lang="en-US" altLang="zh-TW" sz="4000" dirty="0"/>
            </a:br>
            <a:r>
              <a:rPr lang="zh-TW" altLang="zh-TW" sz="4000" dirty="0"/>
              <a:t>榮耀的主我願祢來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1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聖靈引領看見新的異象</a:t>
            </a:r>
            <a:br>
              <a:rPr lang="en-US" altLang="zh-TW" sz="4000"/>
            </a:br>
            <a:r>
              <a:rPr lang="zh-TW" altLang="zh-TW" sz="4000"/>
              <a:t>祢</a:t>
            </a:r>
            <a:r>
              <a:rPr lang="zh-TW" altLang="zh-TW" sz="4000" dirty="0"/>
              <a:t>要做新的事在我們中間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836.</a:t>
            </a:r>
            <a:r>
              <a:rPr lang="zh-TW" altLang="en-US" sz="1400" b="1" dirty="0">
                <a:latin typeface="+mj-ea"/>
                <a:ea typeface="+mj-ea"/>
              </a:rPr>
              <a:t>新的</a:t>
            </a:r>
            <a:r>
              <a:rPr lang="zh-TW" altLang="en-US" sz="1400" b="1">
                <a:latin typeface="+mj-ea"/>
                <a:ea typeface="+mj-ea"/>
              </a:rPr>
              <a:t>異象新</a:t>
            </a:r>
            <a:r>
              <a:rPr lang="zh-TW" altLang="en-US" sz="1400" b="1" dirty="0">
                <a:latin typeface="+mj-ea"/>
                <a:ea typeface="+mj-ea"/>
              </a:rPr>
              <a:t>的方向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17590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254</TotalTime>
  <Words>237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有敬拜的聲音發出 從最高的山到海洋深處</vt:lpstr>
      <vt:lpstr>神的兒女要唱一首新歌 我們神要做新事</vt:lpstr>
      <vt:lpstr>舊的事都已經過去 在基督裡一切都要更新</vt:lpstr>
      <vt:lpstr>新的眼界 新的異象 新的故事 新的方向</vt:lpstr>
      <vt:lpstr>※全地都要渴望呼喊 榮耀的主我願祢來</vt:lpstr>
      <vt:lpstr>天要敞開恩膏傾倒下來 神國度的榮耀彰顯</vt:lpstr>
      <vt:lpstr>全地都要渴望呼喊 榮耀的主我願祢來</vt:lpstr>
      <vt:lpstr>聖靈引領看見新的異象 祢要做新的事在我們中間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115</cp:revision>
  <dcterms:created xsi:type="dcterms:W3CDTF">2020-03-03T07:14:47Z</dcterms:created>
  <dcterms:modified xsi:type="dcterms:W3CDTF">2021-09-01T04:42:22Z</dcterms:modified>
</cp:coreProperties>
</file>