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44" r:id="rId2"/>
    <p:sldId id="745" r:id="rId3"/>
    <p:sldId id="746" r:id="rId4"/>
    <p:sldId id="74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跟著音樂節拍 雙手也舉起來</a:t>
            </a:r>
            <a:br>
              <a:rPr lang="zh-TW" altLang="zh-TW" sz="4000" dirty="0"/>
            </a:br>
            <a:r>
              <a:rPr lang="zh-TW" altLang="zh-TW" sz="4000" dirty="0"/>
              <a:t>不論你是什麼年代 一起來大聲敬拜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838.</a:t>
            </a:r>
            <a:r>
              <a:rPr lang="zh-TW" altLang="en-US" sz="1400" b="1" dirty="0">
                <a:latin typeface="+mj-ea"/>
                <a:ea typeface="+mj-ea"/>
              </a:rPr>
              <a:t>敬拜讓世界震動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19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我們同聲呼求 敬拜讓世界震動</a:t>
            </a:r>
            <a:br>
              <a:rPr lang="zh-TW" altLang="zh-TW" sz="4000" dirty="0"/>
            </a:br>
            <a:r>
              <a:rPr lang="zh-TW" altLang="zh-TW" sz="4000" dirty="0"/>
              <a:t>宣告我已得自由 將一切鎖鏈掙脫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838.</a:t>
            </a:r>
            <a:r>
              <a:rPr lang="zh-TW" altLang="en-US" sz="1400" b="1" dirty="0">
                <a:latin typeface="+mj-ea"/>
                <a:ea typeface="+mj-ea"/>
              </a:rPr>
              <a:t>敬拜讓世界震動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93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哈利哈利哈利 哈利路亞</a:t>
            </a:r>
            <a:br>
              <a:rPr lang="zh-TW" altLang="zh-TW" sz="4000" dirty="0"/>
            </a:br>
            <a:r>
              <a:rPr lang="zh-TW" altLang="zh-TW" sz="4000" dirty="0"/>
              <a:t>宣告敬拜翻轉這個世代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838.</a:t>
            </a:r>
            <a:r>
              <a:rPr lang="zh-TW" altLang="en-US" sz="1400" b="1" dirty="0">
                <a:latin typeface="+mj-ea"/>
                <a:ea typeface="+mj-ea"/>
              </a:rPr>
              <a:t>敬拜讓世界震動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93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哈利哈利哈利 哈利路亞</a:t>
            </a:r>
            <a:br>
              <a:rPr lang="zh-TW" altLang="zh-TW" sz="4000"/>
            </a:br>
            <a:r>
              <a:rPr lang="zh-TW" altLang="zh-TW" sz="4000"/>
              <a:t>宣告敬拜震動這個世代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838.</a:t>
            </a:r>
            <a:r>
              <a:rPr lang="zh-TW" altLang="en-US" sz="1400" b="1" dirty="0">
                <a:latin typeface="+mj-ea"/>
                <a:ea typeface="+mj-ea"/>
              </a:rPr>
              <a:t>敬拜讓世界震動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593023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255</TotalTime>
  <Words>124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跟著音樂節拍 雙手也舉起來 不論你是什麼年代 一起來大聲敬拜</vt:lpstr>
      <vt:lpstr>我們同聲呼求 敬拜讓世界震動 宣告我已得自由 將一切鎖鏈掙脫</vt:lpstr>
      <vt:lpstr>※哈利哈利哈利 哈利路亞 宣告敬拜翻轉這個世代</vt:lpstr>
      <vt:lpstr>哈利哈利哈利 哈利路亞 宣告敬拜震動這個世代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117</cp:revision>
  <dcterms:created xsi:type="dcterms:W3CDTF">2020-03-03T07:14:47Z</dcterms:created>
  <dcterms:modified xsi:type="dcterms:W3CDTF">2021-09-01T04:42:46Z</dcterms:modified>
</cp:coreProperties>
</file>