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747" r:id="rId2"/>
    <p:sldId id="748" r:id="rId3"/>
    <p:sldId id="749" r:id="rId4"/>
    <p:sldId id="753" r:id="rId5"/>
    <p:sldId id="751" r:id="rId6"/>
    <p:sldId id="752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在神的國度裡 有權柄和能力</a:t>
            </a:r>
            <a:br>
              <a:rPr lang="zh-TW" altLang="zh-TW" sz="4000" dirty="0"/>
            </a:br>
            <a:r>
              <a:rPr lang="zh-TW" altLang="zh-TW" sz="4000" dirty="0"/>
              <a:t>不憑血氣 不憑勢力 單單倚靠主聖靈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839.</a:t>
            </a:r>
            <a:r>
              <a:rPr lang="zh-TW" altLang="en-US" sz="1400" b="1" dirty="0">
                <a:latin typeface="+mj-ea"/>
                <a:ea typeface="+mj-ea"/>
              </a:rPr>
              <a:t>願祢國度降臨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593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在神的國度裡 屬神的子民</a:t>
            </a:r>
            <a:br>
              <a:rPr lang="zh-TW" altLang="zh-TW" sz="4000" dirty="0"/>
            </a:br>
            <a:r>
              <a:rPr lang="zh-TW" altLang="zh-TW" sz="4000" dirty="0"/>
              <a:t>不分語言 在祢面前將榮耀歸與祢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839.</a:t>
            </a:r>
            <a:r>
              <a:rPr lang="zh-TW" altLang="en-US" sz="1400" b="1" dirty="0">
                <a:latin typeface="+mj-ea"/>
                <a:ea typeface="+mj-ea"/>
              </a:rPr>
              <a:t>願祢國度降臨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150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願祢國度降臨在這地</a:t>
            </a:r>
            <a:br>
              <a:rPr lang="zh-TW" altLang="zh-TW" sz="4000" dirty="0"/>
            </a:br>
            <a:r>
              <a:rPr lang="zh-TW" altLang="zh-TW" sz="4000" dirty="0"/>
              <a:t>同心高舉主耶穌的聖名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839.</a:t>
            </a:r>
            <a:r>
              <a:rPr lang="zh-TW" altLang="en-US" sz="1400" b="1" dirty="0">
                <a:latin typeface="+mj-ea"/>
                <a:ea typeface="+mj-ea"/>
              </a:rPr>
              <a:t>願祢國度降臨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150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願祢聖靈彰顯在這地</a:t>
            </a:r>
            <a:r>
              <a:rPr lang="zh-TW" altLang="en-US" sz="4000" dirty="0"/>
              <a:t> </a:t>
            </a:r>
            <a:r>
              <a:rPr lang="zh-TW" altLang="zh-TW" sz="4000" dirty="0"/>
              <a:t>施行神蹟 醫治能力我們佇立在祢的同在裡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839.</a:t>
            </a:r>
            <a:r>
              <a:rPr lang="zh-TW" altLang="en-US" sz="1400" b="1" dirty="0">
                <a:latin typeface="+mj-ea"/>
                <a:ea typeface="+mj-ea"/>
              </a:rPr>
              <a:t>願祢國度降臨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728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我們是祢揀選子民 帶著天國使命</a:t>
            </a:r>
            <a:br>
              <a:rPr lang="zh-TW" altLang="zh-TW" sz="4000" dirty="0"/>
            </a:br>
            <a:r>
              <a:rPr lang="zh-TW" altLang="zh-TW" sz="4000" dirty="0"/>
              <a:t>靠著聖靈宣揚基督的能力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839.</a:t>
            </a:r>
            <a:r>
              <a:rPr lang="zh-TW" altLang="en-US" sz="1400" b="1" dirty="0">
                <a:latin typeface="+mj-ea"/>
                <a:ea typeface="+mj-ea"/>
              </a:rPr>
              <a:t>願祢國度降臨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150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我們是祢天國子民 願祢帶來復興</a:t>
            </a:r>
            <a:br>
              <a:rPr lang="zh-TW" altLang="zh-TW" sz="4000"/>
            </a:br>
            <a:r>
              <a:rPr lang="zh-TW" altLang="zh-TW" sz="4000"/>
              <a:t>再次甦醒 看見祢國度降臨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839.</a:t>
            </a:r>
            <a:r>
              <a:rPr lang="zh-TW" altLang="en-US" sz="1400" b="1" dirty="0">
                <a:latin typeface="+mj-ea"/>
                <a:ea typeface="+mj-ea"/>
              </a:rPr>
              <a:t>願祢國度降臨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150062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256</TotalTime>
  <Words>185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在神的國度裡 有權柄和能力 不憑血氣 不憑勢力 單單倚靠主聖靈</vt:lpstr>
      <vt:lpstr>在神的國度裡 屬神的子民 不分語言 在祢面前將榮耀歸與祢</vt:lpstr>
      <vt:lpstr>※願祢國度降臨在這地 同心高舉主耶穌的聖名</vt:lpstr>
      <vt:lpstr>願祢聖靈彰顯在這地 施行神蹟 醫治能力我們佇立在祢的同在裡</vt:lpstr>
      <vt:lpstr>§ 我們是祢揀選子民 帶著天國使命 靠著聖靈宣揚基督的能力</vt:lpstr>
      <vt:lpstr>我們是祢天國子民 願祢帶來復興 再次甦醒 看見祢國度降臨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118</cp:revision>
  <dcterms:created xsi:type="dcterms:W3CDTF">2020-03-03T07:14:47Z</dcterms:created>
  <dcterms:modified xsi:type="dcterms:W3CDTF">2021-09-01T04:43:01Z</dcterms:modified>
</cp:coreProperties>
</file>